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handoutMasterIdLst>
    <p:handoutMasterId r:id="rId22"/>
  </p:handoutMasterIdLst>
  <p:sldIdLst>
    <p:sldId id="257" r:id="rId2"/>
    <p:sldId id="284" r:id="rId3"/>
    <p:sldId id="285" r:id="rId4"/>
    <p:sldId id="291" r:id="rId5"/>
    <p:sldId id="258" r:id="rId6"/>
    <p:sldId id="259" r:id="rId7"/>
    <p:sldId id="260" r:id="rId8"/>
    <p:sldId id="262" r:id="rId9"/>
    <p:sldId id="287" r:id="rId10"/>
    <p:sldId id="263" r:id="rId11"/>
    <p:sldId id="288" r:id="rId12"/>
    <p:sldId id="290" r:id="rId13"/>
    <p:sldId id="264" r:id="rId14"/>
    <p:sldId id="265" r:id="rId15"/>
    <p:sldId id="276" r:id="rId16"/>
    <p:sldId id="267" r:id="rId17"/>
    <p:sldId id="292" r:id="rId18"/>
    <p:sldId id="279" r:id="rId19"/>
    <p:sldId id="282" r:id="rId2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E4A9FA4-DC32-4D6E-91B4-41F4F849F6C0}"/>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23E84AD5-0AC3-4450-A044-43E4EB10B0C1}"/>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4/17/2022 am</a:t>
            </a:r>
          </a:p>
        </p:txBody>
      </p:sp>
      <p:sp>
        <p:nvSpPr>
          <p:cNvPr id="4" name="Footer Placeholder 3">
            <a:extLst>
              <a:ext uri="{FF2B5EF4-FFF2-40B4-BE49-F238E27FC236}">
                <a16:creationId xmlns:a16="http://schemas.microsoft.com/office/drawing/2014/main" id="{CEB13B3F-777E-48D4-B48A-4E1B8AE595D4}"/>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3692DE48-1514-4732-8342-B56C686FF986}"/>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CD7293AE-8B04-4CF7-AF91-A37B27C0BD0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532025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4/17/2022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24D61F01-06F9-4A7F-8AC6-F777A09A1CE6}" type="slidenum">
              <a:rPr lang="en-US" smtClean="0"/>
              <a:t>‹#›</a:t>
            </a:fld>
            <a:endParaRPr lang="en-US"/>
          </a:p>
        </p:txBody>
      </p:sp>
    </p:spTree>
    <p:extLst>
      <p:ext uri="{BB962C8B-B14F-4D97-AF65-F5344CB8AC3E}">
        <p14:creationId xmlns:p14="http://schemas.microsoft.com/office/powerpoint/2010/main" val="26835041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1</a:t>
            </a:fld>
            <a:endParaRPr lang="en-US" sz="1300">
              <a:solidFill>
                <a:prstClr val="black"/>
              </a:solidFill>
              <a:latin typeface="Calibri"/>
            </a:endParaRPr>
          </a:p>
        </p:txBody>
      </p:sp>
      <p:sp>
        <p:nvSpPr>
          <p:cNvPr id="5" name="Date Placeholder 4">
            <a:extLst>
              <a:ext uri="{FF2B5EF4-FFF2-40B4-BE49-F238E27FC236}">
                <a16:creationId xmlns:a16="http://schemas.microsoft.com/office/drawing/2014/main" id="{C64F4A18-B689-48B4-A29E-CDC58598C213}"/>
              </a:ext>
            </a:extLst>
          </p:cNvPr>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6" name="Footer Placeholder 5">
            <a:extLst>
              <a:ext uri="{FF2B5EF4-FFF2-40B4-BE49-F238E27FC236}">
                <a16:creationId xmlns:a16="http://schemas.microsoft.com/office/drawing/2014/main" id="{99FB4000-8C01-4A0D-8A30-2833DD9756A7}"/>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3103588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537235"/>
            <a:ext cx="7884160" cy="4787932"/>
          </a:xfrm>
        </p:spPr>
        <p:txBody>
          <a:bodyPr/>
          <a:lstStyle/>
          <a:p>
            <a:r>
              <a:rPr lang="en-US" b="1" dirty="0"/>
              <a:t>Acts 2:38 KJV </a:t>
            </a:r>
            <a:r>
              <a:rPr lang="en-US" b="0" dirty="0"/>
              <a:t>38 Then Peter said unto them, Repent, and be baptized every one of you in the name of Jesus Christ for the remission of sins, and ye shall receive the gift of the Holy Ghost.</a:t>
            </a:r>
          </a:p>
          <a:p>
            <a:r>
              <a:rPr lang="en-US" b="1" dirty="0"/>
              <a:t>Acts 22:16 KJV </a:t>
            </a:r>
            <a:r>
              <a:rPr lang="en-US" b="0" dirty="0"/>
              <a:t>16 And now why </a:t>
            </a:r>
            <a:r>
              <a:rPr lang="en-US" b="0" dirty="0" err="1"/>
              <a:t>tarriest</a:t>
            </a:r>
            <a:r>
              <a:rPr lang="en-US" b="0" dirty="0"/>
              <a:t> thou? arise, and be baptized, and wash away thy sins, calling on the name of the Lord.</a:t>
            </a:r>
          </a:p>
          <a:p>
            <a:r>
              <a:rPr lang="en-US" b="1" dirty="0"/>
              <a:t>1 Corinthians 15:29-30 KJV </a:t>
            </a:r>
            <a:r>
              <a:rPr lang="en-US" b="0" dirty="0"/>
              <a:t>29 Else what shall they do which are baptized for the dead, if the dead rise not at all? why are they then baptized for the dead? </a:t>
            </a:r>
          </a:p>
          <a:p>
            <a:r>
              <a:rPr lang="en-US" b="1" dirty="0"/>
              <a:t>Ephesians 2:1-2 KJV </a:t>
            </a:r>
            <a:r>
              <a:rPr lang="en-US" b="0" dirty="0"/>
              <a:t>1 And you hath he quickened, who were </a:t>
            </a:r>
            <a:r>
              <a:rPr lang="en-US" b="1" dirty="0"/>
              <a:t>dead in trespasses and sins</a:t>
            </a:r>
            <a:r>
              <a:rPr lang="en-US" b="0" dirty="0"/>
              <a:t>; 2 Wherein in time past ye walked according to the course of this world, according to the prince of the power of the air, the spirit that now worketh in the children of disobedience:</a:t>
            </a:r>
          </a:p>
          <a:p>
            <a:r>
              <a:rPr lang="en-US" b="1" dirty="0"/>
              <a:t>1 Thessalonians 4:16 K</a:t>
            </a:r>
            <a:r>
              <a:rPr lang="en-US" b="0" dirty="0"/>
              <a:t>JV 16 For the Lord himself shall descend from heaven with a shout, with the voice of the archangel, and with the trump of God: and </a:t>
            </a:r>
            <a:r>
              <a:rPr lang="en-US" b="1" dirty="0"/>
              <a:t>the dead in Christ </a:t>
            </a:r>
            <a:r>
              <a:rPr lang="en-US" b="0" dirty="0"/>
              <a:t>shall rise first:</a:t>
            </a:r>
          </a:p>
        </p:txBody>
      </p:sp>
      <p:sp>
        <p:nvSpPr>
          <p:cNvPr id="4" name="Slide Number Placeholder 3"/>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10</a:t>
            </a:fld>
            <a:endParaRPr lang="en-US" sz="1300">
              <a:solidFill>
                <a:prstClr val="black"/>
              </a:solidFill>
              <a:latin typeface="Calibri"/>
            </a:endParaRPr>
          </a:p>
        </p:txBody>
      </p:sp>
      <p:sp>
        <p:nvSpPr>
          <p:cNvPr id="5" name="Date Placeholder 4">
            <a:extLst>
              <a:ext uri="{FF2B5EF4-FFF2-40B4-BE49-F238E27FC236}">
                <a16:creationId xmlns:a16="http://schemas.microsoft.com/office/drawing/2014/main" id="{A10DEA57-C241-4818-9475-5DBAA4378374}"/>
              </a:ext>
            </a:extLst>
          </p:cNvPr>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6" name="Footer Placeholder 5">
            <a:extLst>
              <a:ext uri="{FF2B5EF4-FFF2-40B4-BE49-F238E27FC236}">
                <a16:creationId xmlns:a16="http://schemas.microsoft.com/office/drawing/2014/main" id="{0E05B41D-7023-47EA-A410-8F14F3566141}"/>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3802784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537237"/>
            <a:ext cx="7801073" cy="5542277"/>
          </a:xfrm>
        </p:spPr>
        <p:txBody>
          <a:bodyPr/>
          <a:lstStyle/>
          <a:p>
            <a:r>
              <a:rPr lang="en-US" b="1" dirty="0">
                <a:latin typeface="+mj-lt"/>
              </a:rPr>
              <a:t>Romans 6:3-5 KJV 3 </a:t>
            </a:r>
            <a:r>
              <a:rPr lang="en-US" dirty="0">
                <a:latin typeface="+mj-lt"/>
              </a:rPr>
              <a:t>Know ye not, that so many of us as were baptized into Jesus Christ were baptized into his death? </a:t>
            </a:r>
            <a:r>
              <a:rPr lang="en-US" b="1" dirty="0">
                <a:latin typeface="+mj-lt"/>
              </a:rPr>
              <a:t>4</a:t>
            </a:r>
            <a:r>
              <a:rPr lang="en-US" dirty="0">
                <a:latin typeface="+mj-lt"/>
              </a:rPr>
              <a:t> Therefore we are buried with him by baptism into death: that like as Christ was </a:t>
            </a:r>
            <a:r>
              <a:rPr lang="en-US" b="1" dirty="0">
                <a:latin typeface="+mj-lt"/>
              </a:rPr>
              <a:t>raised up from the dead </a:t>
            </a:r>
            <a:r>
              <a:rPr lang="en-US" dirty="0">
                <a:latin typeface="+mj-lt"/>
              </a:rPr>
              <a:t>by the glory of the Father, even so we also should walk in newness of life. </a:t>
            </a:r>
            <a:r>
              <a:rPr lang="en-US" b="1" dirty="0">
                <a:latin typeface="+mj-lt"/>
              </a:rPr>
              <a:t>5</a:t>
            </a:r>
            <a:r>
              <a:rPr lang="en-US" dirty="0">
                <a:latin typeface="+mj-lt"/>
              </a:rPr>
              <a:t> For if we have been planted together in the likeness of his death, </a:t>
            </a:r>
            <a:r>
              <a:rPr lang="en-US" b="1" dirty="0">
                <a:latin typeface="+mj-lt"/>
              </a:rPr>
              <a:t>we shall be also in the likeness of his resurrection</a:t>
            </a:r>
            <a:r>
              <a:rPr lang="en-US" b="0" dirty="0">
                <a:latin typeface="+mj-lt"/>
              </a:rPr>
              <a:t>. </a:t>
            </a:r>
            <a:r>
              <a:rPr lang="en-US" b="1" dirty="0">
                <a:latin typeface="+mj-lt"/>
              </a:rPr>
              <a:t>6</a:t>
            </a:r>
            <a:r>
              <a:rPr lang="en-US" b="0" dirty="0">
                <a:latin typeface="+mj-lt"/>
              </a:rPr>
              <a:t> Knowing this, that our old man is crucified with him, that the body of sin might be destroyed, that henceforth we should not serve sin. </a:t>
            </a:r>
            <a:r>
              <a:rPr lang="en-US" b="1" dirty="0">
                <a:latin typeface="+mj-lt"/>
              </a:rPr>
              <a:t>7</a:t>
            </a:r>
            <a:r>
              <a:rPr lang="en-US" b="0" dirty="0">
                <a:latin typeface="+mj-lt"/>
              </a:rPr>
              <a:t> For he that is dead is freed from sin.</a:t>
            </a:r>
          </a:p>
          <a:p>
            <a:endParaRPr lang="en-US" b="0" dirty="0">
              <a:latin typeface="+mj-lt"/>
            </a:endParaRPr>
          </a:p>
          <a:p>
            <a:pPr algn="l"/>
            <a:r>
              <a:rPr lang="en-US" b="1" dirty="0">
                <a:latin typeface="+mj-lt"/>
              </a:rPr>
              <a:t>“The like figure whereunto even baptism doth also now save us (not the putting away of the filth of the flesh, but the answer of a good conscience toward God,) by the resurrection of Jesus Christ: (1 Pet. 3:21).</a:t>
            </a:r>
          </a:p>
        </p:txBody>
      </p:sp>
      <p:sp>
        <p:nvSpPr>
          <p:cNvPr id="4" name="Slide Number Placeholder 3"/>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11</a:t>
            </a:fld>
            <a:endParaRPr lang="en-US" sz="1300">
              <a:solidFill>
                <a:prstClr val="black"/>
              </a:solidFill>
              <a:latin typeface="Calibri"/>
            </a:endParaRPr>
          </a:p>
        </p:txBody>
      </p:sp>
      <p:sp>
        <p:nvSpPr>
          <p:cNvPr id="5" name="Date Placeholder 4">
            <a:extLst>
              <a:ext uri="{FF2B5EF4-FFF2-40B4-BE49-F238E27FC236}">
                <a16:creationId xmlns:a16="http://schemas.microsoft.com/office/drawing/2014/main" id="{8E8D013E-B937-4CAE-A208-D46C1E3D888F}"/>
              </a:ext>
            </a:extLst>
          </p:cNvPr>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6" name="Footer Placeholder 5">
            <a:extLst>
              <a:ext uri="{FF2B5EF4-FFF2-40B4-BE49-F238E27FC236}">
                <a16:creationId xmlns:a16="http://schemas.microsoft.com/office/drawing/2014/main" id="{18B5142C-D1C0-4E10-9126-AF791C63EB89}"/>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38354568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5" name="Slide Number Placeholder 4"/>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12</a:t>
            </a:fld>
            <a:endParaRPr lang="en-US" sz="1300">
              <a:solidFill>
                <a:prstClr val="black"/>
              </a:solidFill>
              <a:latin typeface="Calibri"/>
            </a:endParaRPr>
          </a:p>
        </p:txBody>
      </p:sp>
      <p:sp>
        <p:nvSpPr>
          <p:cNvPr id="6" name="Footer Placeholder 5">
            <a:extLst>
              <a:ext uri="{FF2B5EF4-FFF2-40B4-BE49-F238E27FC236}">
                <a16:creationId xmlns:a16="http://schemas.microsoft.com/office/drawing/2014/main" id="{7F8C27FB-3EFC-4446-BB33-ACB7EB36B634}"/>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40184456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0" y="4537235"/>
            <a:ext cx="7801074" cy="5544026"/>
          </a:xfrm>
        </p:spPr>
        <p:txBody>
          <a:bodyPr/>
          <a:lstStyle/>
          <a:p>
            <a:r>
              <a:rPr lang="en-US" b="1" dirty="0"/>
              <a:t>Acts 7:58-60 - 8:2 KJV </a:t>
            </a:r>
            <a:r>
              <a:rPr lang="en-US" dirty="0"/>
              <a:t>58 And cast him out of the city, and stoned him: and the witnesses laid down their clothes at a young man's feet, whose name was Saul. 59 And they stoned Stephen, calling upon God, and saying, Lord Jesus, receive my spirit. 60 And he kneeled down, and cried with a loud voice, Lord, lay not this sin to their charge. And when he had said this, he fell asleep. </a:t>
            </a:r>
            <a:r>
              <a:rPr lang="en-US" b="1" dirty="0"/>
              <a:t>8:1 </a:t>
            </a:r>
            <a:r>
              <a:rPr lang="en-US" dirty="0"/>
              <a:t>1 And Saul was consenting unto his death. And at that time there was a great persecution against the church which was at Jerusalem; and they were all scattered abroad throughout the regions of Judaea and Samaria, except the apostles.</a:t>
            </a:r>
          </a:p>
          <a:p>
            <a:endParaRPr lang="en-US" dirty="0"/>
          </a:p>
          <a:p>
            <a:r>
              <a:rPr lang="en-US" b="1" dirty="0"/>
              <a:t>Acts 12:1-3 KJV </a:t>
            </a:r>
            <a:r>
              <a:rPr lang="en-US" dirty="0"/>
              <a:t>1 Now about that time Herod the king stretched forth his hands to vex certain of the church. 2 And he killed James the brother of John with the sword. 3 And because he saw it pleased the Jews, he proceeded further to take Peter also.</a:t>
            </a:r>
          </a:p>
          <a:p>
            <a:endParaRPr lang="en-US" dirty="0"/>
          </a:p>
          <a:p>
            <a:r>
              <a:rPr lang="en-US" b="1" dirty="0"/>
              <a:t>Acts 9:1-2 KJV </a:t>
            </a:r>
            <a:r>
              <a:rPr lang="en-US" dirty="0"/>
              <a:t>1 And Saul, yet breathing out </a:t>
            </a:r>
            <a:r>
              <a:rPr lang="en-US" dirty="0" err="1"/>
              <a:t>threatenings</a:t>
            </a:r>
            <a:r>
              <a:rPr lang="en-US" dirty="0"/>
              <a:t> and slaughter against the disciples of the Lord, went unto the high priest, 2 And desired of him letters to Damascus to the synagogues, that if he found any of this way, whether they were men or women, he might bring them bound unto Jerusalem.</a:t>
            </a:r>
          </a:p>
          <a:p>
            <a:r>
              <a:rPr lang="en-US" b="1" dirty="0"/>
              <a:t>Acts 26:9-10 KJV</a:t>
            </a:r>
            <a:r>
              <a:rPr lang="en-US" dirty="0"/>
              <a:t> 9 I verily thought with myself, that I ought to do many things contrary to the name of Jesus of Nazareth. 10 Which thing I also did in Jerusalem: and many of the saints did I shut up in prison, having received authority from the chief priests; and when they were put to death, I gave my voice against them.</a:t>
            </a:r>
          </a:p>
          <a:p>
            <a:endParaRPr lang="en-US" dirty="0"/>
          </a:p>
          <a:p>
            <a:r>
              <a:rPr lang="en-US" b="1" dirty="0"/>
              <a:t>2 Timothy 4:6-8 KJV </a:t>
            </a:r>
            <a:r>
              <a:rPr lang="en-US" dirty="0"/>
              <a:t>6 For I am now ready to be offered, and the time of my departure is at hand. 7 I have fought a good fight, I have finished my course, I have kept the faith: </a:t>
            </a:r>
            <a:r>
              <a:rPr lang="en-US" b="1" dirty="0"/>
              <a:t>8 Henceforth there is laid up for me a crown of righteousness, which the Lord, the righteous judge, shall give me at that day: and not to me only, but unto all them also that love his appearing.</a:t>
            </a:r>
          </a:p>
          <a:p>
            <a:endParaRPr lang="en-US" b="1" dirty="0"/>
          </a:p>
          <a:p>
            <a:r>
              <a:rPr lang="en-US" b="1" dirty="0"/>
              <a:t>Revelation 2:13 KJV </a:t>
            </a:r>
            <a:r>
              <a:rPr lang="en-US" dirty="0"/>
              <a:t>13 I know thy works, and where thou dwellest, even where Satan's seat is: and thou </a:t>
            </a:r>
            <a:r>
              <a:rPr lang="en-US" dirty="0" err="1"/>
              <a:t>holdest</a:t>
            </a:r>
            <a:r>
              <a:rPr lang="en-US" dirty="0"/>
              <a:t> fast my name, and hast not denied my faith, even in those days wherein Antipas was </a:t>
            </a:r>
            <a:r>
              <a:rPr lang="en-US" b="1" dirty="0"/>
              <a:t>my faithful martyr</a:t>
            </a:r>
            <a:r>
              <a:rPr lang="en-US" dirty="0"/>
              <a:t>, who was slain among you, where Satan dwelleth</a:t>
            </a:r>
          </a:p>
        </p:txBody>
      </p:sp>
      <p:sp>
        <p:nvSpPr>
          <p:cNvPr id="4" name="Slide Number Placeholder 3"/>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13</a:t>
            </a:fld>
            <a:endParaRPr lang="en-US" sz="1300">
              <a:solidFill>
                <a:prstClr val="black"/>
              </a:solidFill>
              <a:latin typeface="Calibri"/>
            </a:endParaRPr>
          </a:p>
        </p:txBody>
      </p:sp>
      <p:sp>
        <p:nvSpPr>
          <p:cNvPr id="5" name="Date Placeholder 4">
            <a:extLst>
              <a:ext uri="{FF2B5EF4-FFF2-40B4-BE49-F238E27FC236}">
                <a16:creationId xmlns:a16="http://schemas.microsoft.com/office/drawing/2014/main" id="{F19E0C88-E24A-4FE0-AF72-E7B41CEA5816}"/>
              </a:ext>
            </a:extLst>
          </p:cNvPr>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6" name="Footer Placeholder 5">
            <a:extLst>
              <a:ext uri="{FF2B5EF4-FFF2-40B4-BE49-F238E27FC236}">
                <a16:creationId xmlns:a16="http://schemas.microsoft.com/office/drawing/2014/main" id="{C5FC588C-36F0-4C5C-9E70-B94B8FF9678E}"/>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2151743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 y="4537237"/>
            <a:ext cx="7607805" cy="5542277"/>
          </a:xfrm>
        </p:spPr>
        <p:txBody>
          <a:bodyPr/>
          <a:lstStyle/>
          <a:p>
            <a:r>
              <a:rPr lang="en-US" b="1" dirty="0"/>
              <a:t>1 Corinthians 15:19 ASV </a:t>
            </a:r>
            <a:r>
              <a:rPr lang="en-US" b="0" dirty="0"/>
              <a:t>19 If we have only hoped in Christ in this life, we are of all men most </a:t>
            </a:r>
            <a:r>
              <a:rPr lang="en-US" b="1" i="1" dirty="0"/>
              <a:t>pitiable</a:t>
            </a:r>
            <a:r>
              <a:rPr lang="en-US" b="0" dirty="0"/>
              <a:t>.</a:t>
            </a:r>
          </a:p>
          <a:p>
            <a:pPr algn="l"/>
            <a:r>
              <a:rPr lang="en-US" dirty="0"/>
              <a:t>If such a state of non-existence is the consequence of this life then truly the Christian who conducts himself in restraint of the passions of the flesh has indeed lived and is living a </a:t>
            </a:r>
            <a:r>
              <a:rPr lang="en-US" b="1" i="1" dirty="0"/>
              <a:t>“pitiable” </a:t>
            </a:r>
            <a:r>
              <a:rPr lang="en-US" dirty="0"/>
              <a:t>life (cf. 15:32b). The word “</a:t>
            </a:r>
            <a:r>
              <a:rPr lang="en-US" i="1" dirty="0"/>
              <a:t>pitiable</a:t>
            </a:r>
            <a:r>
              <a:rPr lang="en-US" dirty="0"/>
              <a:t>” (</a:t>
            </a:r>
            <a:r>
              <a:rPr lang="en-US" i="1" dirty="0" err="1"/>
              <a:t>eleeinos</a:t>
            </a:r>
            <a:r>
              <a:rPr lang="en-US" dirty="0"/>
              <a:t>) is “piteous (sorrow or grief aroused by the misfortune of another) to behold” (LS 249). Paul’s point is that it sure is a sad site to view a Christian who has lived a faithful life because the dead are not truly raised as they so hope. If the dead are not raised then why obey the gospel and live a Christian life of suffering and sorrows? It reminds us of the question we would ask the Baptist. If once your saved your always saved then why go to church, give of your means, restrain yourself from anything ungodly, etc.?</a:t>
            </a:r>
            <a:endParaRPr lang="en-US" b="1" dirty="0"/>
          </a:p>
          <a:p>
            <a:endParaRPr lang="en-US" b="1" dirty="0"/>
          </a:p>
          <a:p>
            <a:r>
              <a:rPr lang="en-US" b="1" dirty="0"/>
              <a:t>Revelation 2:10 KJV </a:t>
            </a:r>
            <a:r>
              <a:rPr lang="en-US" dirty="0"/>
              <a:t>10 Fear none of those things which thou shalt suffer: behold, the devil shall cast some of you into prison, that ye may be tried; and ye shall have tribulation ten days: </a:t>
            </a:r>
            <a:r>
              <a:rPr lang="en-US" b="1" dirty="0"/>
              <a:t>be thou faithful unto death</a:t>
            </a:r>
            <a:r>
              <a:rPr lang="en-US" dirty="0"/>
              <a:t>, and I will give thee a crown of life.</a:t>
            </a:r>
          </a:p>
          <a:p>
            <a:r>
              <a:rPr lang="en-US" b="1" dirty="0"/>
              <a:t>2 Timothy 2:3 ASV </a:t>
            </a:r>
            <a:r>
              <a:rPr lang="en-US" dirty="0"/>
              <a:t>3 Suffer hardship with me, as a good soldier of Christ Jesus.</a:t>
            </a:r>
          </a:p>
          <a:p>
            <a:r>
              <a:rPr lang="en-US" b="1" dirty="0"/>
              <a:t>2 Timothy 3:12 ASV </a:t>
            </a:r>
            <a:r>
              <a:rPr lang="en-US" dirty="0"/>
              <a:t>12 Yea, and all that would live godly in Christ Jesus shall suffer persecution.</a:t>
            </a:r>
          </a:p>
          <a:p>
            <a:pPr algn="l"/>
            <a:endParaRPr lang="en-US" dirty="0"/>
          </a:p>
          <a:p>
            <a:pPr algn="l"/>
            <a:r>
              <a:rPr lang="en-US" b="1" dirty="0"/>
              <a:t>“</a:t>
            </a:r>
            <a:r>
              <a:rPr lang="en-US" b="1" i="1" dirty="0"/>
              <a:t>Why do we also stand in jeopardy every hour? I protest by that glorying in you, brethren, which I have in Christ Jesus our Lord, I die daily. If after the manner of men I fought with beasts at Ephesus, what doeth it profit me? If the dead are not raised, let us eat and drink, for tomorrow we die</a:t>
            </a:r>
            <a:r>
              <a:rPr lang="en-US" b="1" dirty="0"/>
              <a:t>” (15:30-32).</a:t>
            </a:r>
          </a:p>
          <a:p>
            <a:pPr algn="l"/>
            <a:r>
              <a:rPr lang="en-US" b="1" dirty="0"/>
              <a:t>1. </a:t>
            </a:r>
            <a:r>
              <a:rPr lang="en-US" dirty="0"/>
              <a:t>If the dead will not raise why risk our lives preaching the message of resurrection? If the dead are not raised why not just eat, drink and live it up because when we die that is all there is to existence!</a:t>
            </a:r>
          </a:p>
          <a:p>
            <a:pPr algn="l"/>
            <a:r>
              <a:rPr lang="en-US" b="1" dirty="0"/>
              <a:t>2. </a:t>
            </a:r>
            <a:r>
              <a:rPr lang="en-US" dirty="0"/>
              <a:t>However, because of the reality of the resurrection of the dead, Paul preached in hazardous situations and daily risked his own life to so preach to </a:t>
            </a:r>
            <a:r>
              <a:rPr lang="en-US" dirty="0" err="1"/>
              <a:t>othe</a:t>
            </a:r>
            <a:endParaRPr lang="en-US" dirty="0"/>
          </a:p>
          <a:p>
            <a:endParaRPr lang="en-US" dirty="0"/>
          </a:p>
        </p:txBody>
      </p:sp>
      <p:sp>
        <p:nvSpPr>
          <p:cNvPr id="4" name="Slide Number Placeholder 3"/>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14</a:t>
            </a:fld>
            <a:endParaRPr lang="en-US" sz="1300">
              <a:solidFill>
                <a:prstClr val="black"/>
              </a:solidFill>
              <a:latin typeface="Calibri"/>
            </a:endParaRPr>
          </a:p>
        </p:txBody>
      </p:sp>
      <p:sp>
        <p:nvSpPr>
          <p:cNvPr id="5" name="Date Placeholder 4">
            <a:extLst>
              <a:ext uri="{FF2B5EF4-FFF2-40B4-BE49-F238E27FC236}">
                <a16:creationId xmlns:a16="http://schemas.microsoft.com/office/drawing/2014/main" id="{5E7F4F1B-1C3B-41BC-A26E-6C3E6F4B3C83}"/>
              </a:ext>
            </a:extLst>
          </p:cNvPr>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6" name="Footer Placeholder 5">
            <a:extLst>
              <a:ext uri="{FF2B5EF4-FFF2-40B4-BE49-F238E27FC236}">
                <a16:creationId xmlns:a16="http://schemas.microsoft.com/office/drawing/2014/main" id="{24DB175A-9E8A-4945-846E-25035F4EA704}"/>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9339662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15</a:t>
            </a:fld>
            <a:endParaRPr lang="en-US" sz="1300">
              <a:solidFill>
                <a:prstClr val="black"/>
              </a:solidFill>
              <a:latin typeface="Calibri"/>
            </a:endParaRPr>
          </a:p>
        </p:txBody>
      </p:sp>
      <p:sp>
        <p:nvSpPr>
          <p:cNvPr id="5" name="Date Placeholder 4">
            <a:extLst>
              <a:ext uri="{FF2B5EF4-FFF2-40B4-BE49-F238E27FC236}">
                <a16:creationId xmlns:a16="http://schemas.microsoft.com/office/drawing/2014/main" id="{307C7F54-E9B7-430B-BDF3-4B1B39548F07}"/>
              </a:ext>
            </a:extLst>
          </p:cNvPr>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6" name="Footer Placeholder 5">
            <a:extLst>
              <a:ext uri="{FF2B5EF4-FFF2-40B4-BE49-F238E27FC236}">
                <a16:creationId xmlns:a16="http://schemas.microsoft.com/office/drawing/2014/main" id="{3128A1EB-184D-4C29-B542-4941C6F5B478}"/>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31767945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0" y="4537235"/>
            <a:ext cx="7801074" cy="4787932"/>
          </a:xfrm>
        </p:spPr>
        <p:txBody>
          <a:bodyPr/>
          <a:lstStyle/>
          <a:p>
            <a:r>
              <a:rPr lang="en-US" b="1" dirty="0"/>
              <a:t>1 Corinthians 15:20-23 KJV</a:t>
            </a:r>
            <a:r>
              <a:rPr lang="en-US" dirty="0"/>
              <a:t> 20 But now is Christ risen from the dead, and become the </a:t>
            </a:r>
            <a:r>
              <a:rPr lang="en-US" dirty="0" err="1"/>
              <a:t>firstfruits</a:t>
            </a:r>
            <a:r>
              <a:rPr lang="en-US" dirty="0"/>
              <a:t> of them that slept. 21 For since by man came death, by man came also the resurrection of the dead. 22 For as in Adam all die, even so in Christ shall all be made alive. 23 But every man in his own order: Christ the </a:t>
            </a:r>
            <a:r>
              <a:rPr lang="en-US" dirty="0" err="1"/>
              <a:t>firstfruits</a:t>
            </a:r>
            <a:r>
              <a:rPr lang="en-US" dirty="0"/>
              <a:t>; afterward they that are Christ's at his coming.</a:t>
            </a:r>
          </a:p>
        </p:txBody>
      </p:sp>
      <p:sp>
        <p:nvSpPr>
          <p:cNvPr id="4" name="Slide Number Placeholder 3"/>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16</a:t>
            </a:fld>
            <a:endParaRPr lang="en-US" sz="1300">
              <a:solidFill>
                <a:prstClr val="black"/>
              </a:solidFill>
              <a:latin typeface="Calibri"/>
            </a:endParaRPr>
          </a:p>
        </p:txBody>
      </p:sp>
      <p:sp>
        <p:nvSpPr>
          <p:cNvPr id="5" name="Date Placeholder 4">
            <a:extLst>
              <a:ext uri="{FF2B5EF4-FFF2-40B4-BE49-F238E27FC236}">
                <a16:creationId xmlns:a16="http://schemas.microsoft.com/office/drawing/2014/main" id="{19DEE752-8D26-44D3-9EF4-DF04BC9E7143}"/>
              </a:ext>
            </a:extLst>
          </p:cNvPr>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6" name="Footer Placeholder 5">
            <a:extLst>
              <a:ext uri="{FF2B5EF4-FFF2-40B4-BE49-F238E27FC236}">
                <a16:creationId xmlns:a16="http://schemas.microsoft.com/office/drawing/2014/main" id="{A974692E-233C-4636-8BCE-957F827B3F6E}"/>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6832500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5" name="Slide Number Placeholder 4"/>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17</a:t>
            </a:fld>
            <a:endParaRPr lang="en-US" sz="1300">
              <a:solidFill>
                <a:prstClr val="black"/>
              </a:solidFill>
              <a:latin typeface="Calibri"/>
            </a:endParaRPr>
          </a:p>
        </p:txBody>
      </p:sp>
      <p:sp>
        <p:nvSpPr>
          <p:cNvPr id="6" name="Footer Placeholder 5">
            <a:extLst>
              <a:ext uri="{FF2B5EF4-FFF2-40B4-BE49-F238E27FC236}">
                <a16:creationId xmlns:a16="http://schemas.microsoft.com/office/drawing/2014/main" id="{CD534EC7-439C-4247-AF51-11CDE802CD3C}"/>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9278808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5" name="Slide Number Placeholder 4"/>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18</a:t>
            </a:fld>
            <a:endParaRPr lang="en-US" sz="1300">
              <a:solidFill>
                <a:prstClr val="black"/>
              </a:solidFill>
              <a:latin typeface="Calibri"/>
            </a:endParaRPr>
          </a:p>
        </p:txBody>
      </p:sp>
      <p:sp>
        <p:nvSpPr>
          <p:cNvPr id="6" name="Footer Placeholder 5">
            <a:extLst>
              <a:ext uri="{FF2B5EF4-FFF2-40B4-BE49-F238E27FC236}">
                <a16:creationId xmlns:a16="http://schemas.microsoft.com/office/drawing/2014/main" id="{C9E97258-EC8F-4182-B29B-EF78B303BDFC}"/>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37106062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537239"/>
            <a:ext cx="7640320" cy="6048087"/>
          </a:xfrm>
        </p:spPr>
        <p:txBody>
          <a:bodyPr/>
          <a:lstStyle/>
          <a:p>
            <a:pPr>
              <a:defRPr/>
            </a:pPr>
            <a:r>
              <a:rPr lang="en-US" altLang="en-US" b="1" dirty="0"/>
              <a:t>Acts 2:36-37 - </a:t>
            </a:r>
            <a:r>
              <a:rPr lang="en-US" altLang="en-US" dirty="0"/>
              <a:t>36 Therefore let all the house of Israel know assuredly, that God hath made that same Jesus, whom ye have crucified, both Lord and Christ. 37 Now when they heard this, they were pricked in their heart, and said unto Peter and to the rest of the apostles, Men and brethren, what shall we do?</a:t>
            </a:r>
          </a:p>
          <a:p>
            <a:pPr>
              <a:defRPr/>
            </a:pPr>
            <a:r>
              <a:rPr lang="en-US" altLang="en-US" b="1" dirty="0"/>
              <a:t>Rom. 10:17 </a:t>
            </a:r>
            <a:r>
              <a:rPr lang="en-US" altLang="en-US" dirty="0"/>
              <a:t>- So then faith cometh by hearing, and hearing by the word of God.</a:t>
            </a:r>
          </a:p>
          <a:p>
            <a:pPr>
              <a:defRPr/>
            </a:pPr>
            <a:r>
              <a:rPr lang="en-US" altLang="en-US" b="1" dirty="0"/>
              <a:t>Jn. 8:24 </a:t>
            </a:r>
            <a:r>
              <a:rPr lang="en-US" altLang="en-US" dirty="0"/>
              <a:t>- I said therefore unto you, that ye shall die in your sins: for if ye believe not that I am he, ye shall die in your sins.</a:t>
            </a:r>
          </a:p>
          <a:p>
            <a:pPr>
              <a:defRPr/>
            </a:pPr>
            <a:r>
              <a:rPr lang="en-US" altLang="en-US" b="1" dirty="0"/>
              <a:t>Acts 17:30-31 </a:t>
            </a:r>
            <a:r>
              <a:rPr lang="en-US" altLang="en-US" dirty="0"/>
              <a:t>- And the times of this ignorance God winked at; but now </a:t>
            </a:r>
            <a:r>
              <a:rPr lang="en-US" altLang="en-US" dirty="0" err="1"/>
              <a:t>commandeth</a:t>
            </a:r>
            <a:r>
              <a:rPr lang="en-US" altLang="en-US" dirty="0"/>
              <a:t> all men every where to repent: 31 Because he hath appointed a day, in the which he will judge the world in righteousness by that man whom he hath ordained; whereof he hath given assurance unto all men, in that he hath raised him from the dead.</a:t>
            </a:r>
          </a:p>
          <a:p>
            <a:pPr>
              <a:defRPr/>
            </a:pPr>
            <a:r>
              <a:rPr lang="en-US" altLang="en-US" b="1" dirty="0"/>
              <a:t>Matt. 10:34 </a:t>
            </a:r>
            <a:r>
              <a:rPr lang="en-US" altLang="en-US" dirty="0"/>
              <a:t>- Whosoever therefore shall confess me before men, him will I confess also before my Father which is in heaven.</a:t>
            </a:r>
          </a:p>
          <a:p>
            <a:pPr>
              <a:defRPr/>
            </a:pPr>
            <a:r>
              <a:rPr lang="en-US" altLang="en-US" b="1" dirty="0"/>
              <a:t>Acts 2:38 </a:t>
            </a:r>
            <a:r>
              <a:rPr lang="en-US" altLang="en-US" dirty="0"/>
              <a:t>- Then Peter said unto them, Repent, and be baptized every one of you in the name of Jesus Christ for the remission of sins, and ye shall receive the gift of the Holy Ghost.</a:t>
            </a:r>
          </a:p>
          <a:p>
            <a:pPr>
              <a:defRPr/>
            </a:pPr>
            <a:r>
              <a:rPr lang="en-US" altLang="en-US" b="1" dirty="0"/>
              <a:t>1 Jn. 1:7-9 </a:t>
            </a:r>
            <a:r>
              <a:rPr lang="en-US" altLang="en-US" dirty="0"/>
              <a:t>- But if we walk in the light, as he is in the light, we have fellowship one with another, and the blood of Jesus Christ his Son </a:t>
            </a:r>
            <a:r>
              <a:rPr lang="en-US" altLang="en-US" dirty="0" err="1"/>
              <a:t>cleanseth</a:t>
            </a:r>
            <a:r>
              <a:rPr lang="en-US" altLang="en-US" dirty="0"/>
              <a:t> us from all sin. 8 If we say that we have no sin, we deceive ourselves, and the truth is not in us. 9 If we confess our sins, he is faithful and just to forgive us our sins, and to cleanse us from all unrighteousness.</a:t>
            </a:r>
          </a:p>
          <a:p>
            <a:pPr>
              <a:defRPr/>
            </a:pPr>
            <a:r>
              <a:rPr lang="en-US" altLang="en-US" b="1" dirty="0"/>
              <a:t>Rev. 2:10 </a:t>
            </a:r>
            <a:r>
              <a:rPr lang="en-US" altLang="en-US" dirty="0"/>
              <a:t>- Fear none of those things which thou shalt suffer: behold, the devil shall cast some of you into prison, that ye may be tried; and ye shall have tribulation ten days: </a:t>
            </a:r>
            <a:r>
              <a:rPr lang="en-US" altLang="en-US" b="1" dirty="0"/>
              <a:t>be thou faithful unto death, and I will give thee a crown of life.</a:t>
            </a:r>
          </a:p>
          <a:p>
            <a:endParaRPr lang="en-US" dirty="0"/>
          </a:p>
        </p:txBody>
      </p:sp>
      <p:sp>
        <p:nvSpPr>
          <p:cNvPr id="4" name="Date Placeholder 3"/>
          <p:cNvSpPr>
            <a:spLocks noGrp="1"/>
          </p:cNvSpPr>
          <p:nvPr>
            <p:ph type="dt" idx="1"/>
          </p:nvPr>
        </p:nvSpPr>
        <p:spPr/>
        <p:txBody>
          <a:bodyPr/>
          <a:lstStyle/>
          <a:p>
            <a:pPr defTabSz="483288">
              <a:defRPr/>
            </a:pPr>
            <a:r>
              <a:rPr lang="en-US" sz="1300">
                <a:solidFill>
                  <a:prstClr val="black"/>
                </a:solidFill>
                <a:latin typeface="Calibri"/>
              </a:rPr>
              <a:t>4/17/2022 am</a:t>
            </a:r>
            <a:endParaRPr lang="en-US" sz="1300" dirty="0">
              <a:solidFill>
                <a:prstClr val="black"/>
              </a:solidFill>
              <a:latin typeface="Calibri"/>
            </a:endParaRPr>
          </a:p>
        </p:txBody>
      </p:sp>
      <p:sp>
        <p:nvSpPr>
          <p:cNvPr id="5" name="Slide Number Placeholder 4"/>
          <p:cNvSpPr>
            <a:spLocks noGrp="1"/>
          </p:cNvSpPr>
          <p:nvPr>
            <p:ph type="sldNum" sz="quarter" idx="5"/>
          </p:nvPr>
        </p:nvSpPr>
        <p:spPr/>
        <p:txBody>
          <a:bodyPr/>
          <a:lstStyle/>
          <a:p>
            <a:pPr defTabSz="483288">
              <a:defRPr/>
            </a:pPr>
            <a:fld id="{DC0D42F3-CDD5-4B19-B3DB-7C5223465AF0}" type="slidenum">
              <a:rPr lang="en-US" sz="1300">
                <a:solidFill>
                  <a:prstClr val="black"/>
                </a:solidFill>
                <a:latin typeface="Calibri"/>
              </a:rPr>
              <a:pPr defTabSz="483288">
                <a:defRPr/>
              </a:pPr>
              <a:t>19</a:t>
            </a:fld>
            <a:endParaRPr lang="en-US" sz="1300" dirty="0">
              <a:solidFill>
                <a:prstClr val="black"/>
              </a:solidFill>
              <a:latin typeface="Calibri"/>
            </a:endParaRPr>
          </a:p>
        </p:txBody>
      </p:sp>
      <p:sp>
        <p:nvSpPr>
          <p:cNvPr id="6" name="Footer Placeholder 5">
            <a:extLst>
              <a:ext uri="{FF2B5EF4-FFF2-40B4-BE49-F238E27FC236}">
                <a16:creationId xmlns:a16="http://schemas.microsoft.com/office/drawing/2014/main" id="{31A9B157-1A55-46B7-A1F4-8CB7E424CE20}"/>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597359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5" name="Slide Number Placeholder 4"/>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2</a:t>
            </a:fld>
            <a:endParaRPr lang="en-US" sz="1300">
              <a:solidFill>
                <a:prstClr val="black"/>
              </a:solidFill>
              <a:latin typeface="Calibri"/>
            </a:endParaRPr>
          </a:p>
        </p:txBody>
      </p:sp>
      <p:sp>
        <p:nvSpPr>
          <p:cNvPr id="6" name="Footer Placeholder 5">
            <a:extLst>
              <a:ext uri="{FF2B5EF4-FFF2-40B4-BE49-F238E27FC236}">
                <a16:creationId xmlns:a16="http://schemas.microsoft.com/office/drawing/2014/main" id="{030C00D6-6DA0-4D49-BFB9-646681DAAA26}"/>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2148653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2875" y="755650"/>
            <a:ext cx="5041900" cy="3781425"/>
          </a:xfrm>
        </p:spPr>
      </p:sp>
      <p:sp>
        <p:nvSpPr>
          <p:cNvPr id="3" name="Notes Placeholder 2"/>
          <p:cNvSpPr>
            <a:spLocks noGrp="1"/>
          </p:cNvSpPr>
          <p:nvPr>
            <p:ph type="body" idx="1"/>
          </p:nvPr>
        </p:nvSpPr>
        <p:spPr>
          <a:xfrm>
            <a:off x="1" y="4537235"/>
            <a:ext cx="7802880" cy="5544026"/>
          </a:xfrm>
        </p:spPr>
        <p:txBody>
          <a:bodyPr/>
          <a:lstStyle/>
          <a:p>
            <a:r>
              <a:rPr lang="en-US" b="1" dirty="0">
                <a:latin typeface="+mj-lt"/>
              </a:rPr>
              <a:t>1 Corinthians 15:12 KJV </a:t>
            </a:r>
            <a:r>
              <a:rPr lang="en-US" dirty="0">
                <a:latin typeface="+mj-lt"/>
              </a:rPr>
              <a:t>12 Now if Christ be preached that he rose from the dead, how say </a:t>
            </a:r>
            <a:r>
              <a:rPr lang="en-US" b="1" dirty="0">
                <a:latin typeface="+mj-lt"/>
              </a:rPr>
              <a:t>some among you </a:t>
            </a:r>
            <a:r>
              <a:rPr lang="en-US" dirty="0">
                <a:latin typeface="+mj-lt"/>
              </a:rPr>
              <a:t>that there is no resurrection of the dead?</a:t>
            </a:r>
          </a:p>
          <a:p>
            <a:pPr>
              <a:spcBef>
                <a:spcPts val="563"/>
              </a:spcBef>
              <a:spcAft>
                <a:spcPts val="563"/>
              </a:spcAft>
            </a:pPr>
            <a:r>
              <a:rPr lang="en-US" b="1" dirty="0">
                <a:latin typeface="+mj-lt"/>
              </a:rPr>
              <a:t>1 Thessalonians 4:13-18 </a:t>
            </a:r>
            <a:r>
              <a:rPr lang="en-US" dirty="0">
                <a:latin typeface="+mj-lt"/>
              </a:rPr>
              <a:t>KJV 13 But I would not have you to be ignorant, brethren, concerning them which are asleep, that ye sorrow not, even as others which have no hope. 14 For if we believe that Jesus died and rose again, even so them also which sleep in Jesus will God bring with him. 15 For this we say unto you by the word of the Lord, that we which are alive and remain unto the coming of the Lord shall not prevent them which are asleep. {prevent: or, come before, or, anticipate, or, precede} 16 For the Lord himself shall descend from heaven with a shout, with the voice of the archangel, and with the trump of God: and the dead in Christ shall rise first: 17 Then we which are alive and remain shall be caught up together with them in the clouds, to meet the Lord in the air: and so shall we ever be with the Lord. 18 Wherefore comfort one another with these words.</a:t>
            </a:r>
          </a:p>
          <a:p>
            <a:pPr>
              <a:spcBef>
                <a:spcPts val="563"/>
              </a:spcBef>
              <a:spcAft>
                <a:spcPts val="563"/>
              </a:spcAft>
            </a:pPr>
            <a:r>
              <a:rPr lang="en-US" b="1" dirty="0">
                <a:latin typeface="+mj-lt"/>
              </a:rPr>
              <a:t>Matt 22:23-33 Read - (also Luke 20:27ff) </a:t>
            </a:r>
            <a:r>
              <a:rPr lang="en-US" b="0" dirty="0">
                <a:latin typeface="+mj-lt"/>
              </a:rPr>
              <a:t>- 23 The same day came to him </a:t>
            </a:r>
            <a:r>
              <a:rPr lang="en-US" b="1" dirty="0">
                <a:latin typeface="+mj-lt"/>
              </a:rPr>
              <a:t>the Sadducees, which say that there is no resurrection</a:t>
            </a:r>
            <a:r>
              <a:rPr lang="en-US" b="0" dirty="0">
                <a:latin typeface="+mj-lt"/>
              </a:rPr>
              <a:t>, and asked him, 24 Saying, Master, Moses said, If a man die, having no children, his brother shall marry his wife, and raise up seed unto his brother. 25 Now there were with us seven brethren: and the first, when he had married a wife, deceased, and, having no issue, left his wife unto his brother: 26 Likewise the second also, and the third, unto the seventh. 27 And last of all the woman died also. 28 Therefore in the resurrection whose wife shall she be of the seven? for they all had her. </a:t>
            </a:r>
            <a:r>
              <a:rPr lang="en-US" b="1" dirty="0">
                <a:latin typeface="+mj-lt"/>
              </a:rPr>
              <a:t>29 Jesus answered and said unto them, Ye do err, not knowing the scriptures, nor the power of God. 30 For in the resurrection they neither marry, nor are given in marriage, but are as the angels of God in heaven. 31 But as touching the resurrection of the dead, have ye not read that which was spoken unto you by God, saying, 32 I am the God of Abraham, and the God of Isaac, and the God of Jacob? God is not the God of the dead, but of the living. 33 And when the multitude heard this, they were astonished at his doctrine.</a:t>
            </a:r>
          </a:p>
          <a:p>
            <a:pPr algn="l"/>
            <a:r>
              <a:rPr lang="en-US" b="1" dirty="0">
                <a:latin typeface="+mj-lt"/>
              </a:rPr>
              <a:t>Acts 23:6-8 KJV </a:t>
            </a:r>
            <a:r>
              <a:rPr lang="en-US" b="0" i="1" dirty="0">
                <a:latin typeface="+mj-lt"/>
              </a:rPr>
              <a:t>6 But when Paul perceived that the one part were Sadducees, and the other Pharisees, he cried out in the council, Men and brethren, I am a Pharisee, the son of a Pharisee: of the hope and resurrection of the dead I am called in question. 7 And when he had so said, there arose a dissension between the Pharisees and the Sadducees: and the multitude was divided. 8 For the Sadducees say that there is no resurrection, neither angel, nor spirit: but the Pharisees confess both. </a:t>
            </a:r>
            <a:endParaRPr lang="en-US" b="0" dirty="0">
              <a:latin typeface="+mj-lt"/>
            </a:endParaRPr>
          </a:p>
          <a:p>
            <a:pPr>
              <a:spcBef>
                <a:spcPts val="563"/>
              </a:spcBef>
              <a:spcAft>
                <a:spcPts val="563"/>
              </a:spcAft>
            </a:pPr>
            <a:r>
              <a:rPr lang="en-US" b="1" dirty="0">
                <a:latin typeface="+mj-lt"/>
              </a:rPr>
              <a:t>Acts 17:16-20 KJV </a:t>
            </a:r>
            <a:r>
              <a:rPr lang="en-US" dirty="0">
                <a:latin typeface="+mj-lt"/>
              </a:rPr>
              <a:t>16 Now while Paul waited for them at Athens, his spirit was stirred in him, when he saw the city wholly given to idolatry. {wholly...: or, full of idols} 17 Therefore disputed he in the synagogue with the Jews, and with the devout persons, and in the market daily with them that met with him. 18 Then certain philosophers of the Epicureans, and of the </a:t>
            </a:r>
            <a:r>
              <a:rPr lang="en-US" dirty="0" err="1">
                <a:latin typeface="+mj-lt"/>
              </a:rPr>
              <a:t>Stoicks</a:t>
            </a:r>
            <a:r>
              <a:rPr lang="en-US" dirty="0">
                <a:latin typeface="+mj-lt"/>
              </a:rPr>
              <a:t>, encountered him. And some said, What will this babbler say? other some, He seemeth to be a setter forth of strange gods: because he preached unto them Jesus, and the resurrection. 19 And they took him, and brought him unto Areopagus, saying, May we know what this new doctrine, whereof thou speakest, is? 20 For thou </a:t>
            </a:r>
            <a:r>
              <a:rPr lang="en-US" dirty="0" err="1">
                <a:latin typeface="+mj-lt"/>
              </a:rPr>
              <a:t>bringest</a:t>
            </a:r>
            <a:r>
              <a:rPr lang="en-US" dirty="0">
                <a:latin typeface="+mj-lt"/>
              </a:rPr>
              <a:t> certain strange things to our ears: we would know therefore what these things mean.</a:t>
            </a:r>
          </a:p>
          <a:p>
            <a:pPr>
              <a:spcBef>
                <a:spcPts val="563"/>
              </a:spcBef>
              <a:spcAft>
                <a:spcPts val="563"/>
              </a:spcAft>
            </a:pPr>
            <a:r>
              <a:rPr lang="en-US" b="1" dirty="0">
                <a:latin typeface="+mj-lt"/>
              </a:rPr>
              <a:t>Acts 17:32-34 KJV </a:t>
            </a:r>
            <a:r>
              <a:rPr lang="en-US" dirty="0">
                <a:latin typeface="+mj-lt"/>
              </a:rPr>
              <a:t>32 And when they heard of the resurrection of the dead, </a:t>
            </a:r>
            <a:r>
              <a:rPr lang="en-US" b="1" dirty="0">
                <a:latin typeface="+mj-lt"/>
              </a:rPr>
              <a:t>some mocked</a:t>
            </a:r>
            <a:r>
              <a:rPr lang="en-US" dirty="0">
                <a:latin typeface="+mj-lt"/>
              </a:rPr>
              <a:t>: and others said, We will hear thee again of this matter. 33 So Paul departed from among them. 34 Howbeit certain men clave unto him, and believed: among the which was Dionysius the Areopagite, and a woman named Damaris, and others with them.</a:t>
            </a:r>
          </a:p>
          <a:p>
            <a:r>
              <a:rPr lang="en-US" b="1" dirty="0">
                <a:latin typeface="+mj-lt"/>
              </a:rPr>
              <a:t>1 Cor 15:12 </a:t>
            </a:r>
            <a:r>
              <a:rPr lang="en-US" b="0" dirty="0">
                <a:latin typeface="+mj-lt"/>
              </a:rPr>
              <a:t>Now if Christ be preached that he rose from the dead, how say some among you that there is no resurrection of the dead? (KJV)</a:t>
            </a:r>
          </a:p>
          <a:p>
            <a:r>
              <a:rPr lang="en-US" b="1" i="0" dirty="0">
                <a:latin typeface="+mj-lt"/>
              </a:rPr>
              <a:t>2 Timothy 2:16-18 KJV </a:t>
            </a:r>
            <a:r>
              <a:rPr lang="en-US" b="0" dirty="0">
                <a:latin typeface="+mj-lt"/>
              </a:rPr>
              <a:t>16 But shun profane and vain babblings: for they will increase unto more ungodliness. 17 And their word will eat as doth a canker: of whom is Hymenaeus and </a:t>
            </a:r>
            <a:r>
              <a:rPr lang="en-US" b="0" dirty="0" err="1">
                <a:latin typeface="+mj-lt"/>
              </a:rPr>
              <a:t>Philetus</a:t>
            </a:r>
            <a:r>
              <a:rPr lang="en-US" b="0" dirty="0">
                <a:latin typeface="+mj-lt"/>
              </a:rPr>
              <a:t>; 18 Who concerning the truth have erred, saying that the resurrection is past already; and overthrow the faith of some.19 Nevertheless the foundation of God </a:t>
            </a:r>
            <a:r>
              <a:rPr lang="en-US" b="0" dirty="0" err="1">
                <a:latin typeface="+mj-lt"/>
              </a:rPr>
              <a:t>standeth</a:t>
            </a:r>
            <a:r>
              <a:rPr lang="en-US" b="0" dirty="0">
                <a:latin typeface="+mj-lt"/>
              </a:rPr>
              <a:t> sure, having this seal, The Lord </a:t>
            </a:r>
            <a:r>
              <a:rPr lang="en-US" b="0" dirty="0" err="1">
                <a:latin typeface="+mj-lt"/>
              </a:rPr>
              <a:t>knoweth</a:t>
            </a:r>
            <a:r>
              <a:rPr lang="en-US" b="0" dirty="0">
                <a:latin typeface="+mj-lt"/>
              </a:rPr>
              <a:t> them that are his. And, Let every one that </a:t>
            </a:r>
            <a:r>
              <a:rPr lang="en-US" b="0" dirty="0" err="1">
                <a:latin typeface="+mj-lt"/>
              </a:rPr>
              <a:t>nameth</a:t>
            </a:r>
            <a:r>
              <a:rPr lang="en-US" b="0" dirty="0">
                <a:latin typeface="+mj-lt"/>
              </a:rPr>
              <a:t> the name of Christ depart from iniquity. </a:t>
            </a:r>
          </a:p>
          <a:p>
            <a:endParaRPr lang="en-US" b="0" dirty="0">
              <a:latin typeface="+mj-lt"/>
            </a:endParaRPr>
          </a:p>
          <a:p>
            <a:endParaRPr lang="en-US" dirty="0"/>
          </a:p>
        </p:txBody>
      </p:sp>
      <p:sp>
        <p:nvSpPr>
          <p:cNvPr id="4" name="Slide Number Placeholder 3"/>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3</a:t>
            </a:fld>
            <a:endParaRPr lang="en-US" sz="1300">
              <a:solidFill>
                <a:prstClr val="black"/>
              </a:solidFill>
              <a:latin typeface="Calibri"/>
            </a:endParaRPr>
          </a:p>
        </p:txBody>
      </p:sp>
      <p:sp>
        <p:nvSpPr>
          <p:cNvPr id="5" name="Date Placeholder 4">
            <a:extLst>
              <a:ext uri="{FF2B5EF4-FFF2-40B4-BE49-F238E27FC236}">
                <a16:creationId xmlns:a16="http://schemas.microsoft.com/office/drawing/2014/main" id="{52801F03-416B-45BC-A66E-FB80B8E5430A}"/>
              </a:ext>
            </a:extLst>
          </p:cNvPr>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6" name="Footer Placeholder 5">
            <a:extLst>
              <a:ext uri="{FF2B5EF4-FFF2-40B4-BE49-F238E27FC236}">
                <a16:creationId xmlns:a16="http://schemas.microsoft.com/office/drawing/2014/main" id="{D4EA5470-7759-4540-A6F6-7E81E9232EC8}"/>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3478663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5" name="Slide Number Placeholder 4"/>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4</a:t>
            </a:fld>
            <a:endParaRPr lang="en-US" sz="1300">
              <a:solidFill>
                <a:prstClr val="black"/>
              </a:solidFill>
              <a:latin typeface="Calibri"/>
            </a:endParaRPr>
          </a:p>
        </p:txBody>
      </p:sp>
      <p:sp>
        <p:nvSpPr>
          <p:cNvPr id="6" name="Footer Placeholder 5">
            <a:extLst>
              <a:ext uri="{FF2B5EF4-FFF2-40B4-BE49-F238E27FC236}">
                <a16:creationId xmlns:a16="http://schemas.microsoft.com/office/drawing/2014/main" id="{6EB3C707-6C2D-429D-933E-7ABFC073002A}"/>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5844354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5" name="Slide Number Placeholder 4"/>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5</a:t>
            </a:fld>
            <a:endParaRPr lang="en-US" sz="1300">
              <a:solidFill>
                <a:prstClr val="black"/>
              </a:solidFill>
              <a:latin typeface="Calibri"/>
            </a:endParaRPr>
          </a:p>
        </p:txBody>
      </p:sp>
      <p:sp>
        <p:nvSpPr>
          <p:cNvPr id="6" name="Footer Placeholder 5">
            <a:extLst>
              <a:ext uri="{FF2B5EF4-FFF2-40B4-BE49-F238E27FC236}">
                <a16:creationId xmlns:a16="http://schemas.microsoft.com/office/drawing/2014/main" id="{BEB79C6B-8826-4650-BEA2-158D1BF52B71}"/>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850421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0" y="4537237"/>
            <a:ext cx="7801074" cy="4787390"/>
          </a:xfrm>
        </p:spPr>
        <p:txBody>
          <a:bodyPr/>
          <a:lstStyle/>
          <a:p>
            <a:r>
              <a:rPr lang="en-US" b="1" dirty="0"/>
              <a:t>John 2:18-22 KJV 18</a:t>
            </a:r>
            <a:r>
              <a:rPr lang="en-US" dirty="0"/>
              <a:t> Then answered the Jews and said unto him, What sign </a:t>
            </a:r>
            <a:r>
              <a:rPr lang="en-US" dirty="0" err="1"/>
              <a:t>shewest</a:t>
            </a:r>
            <a:r>
              <a:rPr lang="en-US" dirty="0"/>
              <a:t> thou unto us, seeing that thou </a:t>
            </a:r>
            <a:r>
              <a:rPr lang="en-US" dirty="0" err="1"/>
              <a:t>doest</a:t>
            </a:r>
            <a:r>
              <a:rPr lang="en-US" dirty="0"/>
              <a:t> these things? </a:t>
            </a:r>
            <a:r>
              <a:rPr lang="en-US" b="1" dirty="0"/>
              <a:t>19</a:t>
            </a:r>
            <a:r>
              <a:rPr lang="en-US" dirty="0"/>
              <a:t> Jesus answered and said unto them, Destroy this temple, and in three days I will raise it up. 20 Then said the Jews, Forty and six years was this temple in building, and wilt thou rear it up in three days? </a:t>
            </a:r>
            <a:r>
              <a:rPr lang="en-US" b="1" dirty="0"/>
              <a:t>21</a:t>
            </a:r>
            <a:r>
              <a:rPr lang="en-US" dirty="0"/>
              <a:t> But he spake of the temple of his body. </a:t>
            </a:r>
            <a:r>
              <a:rPr lang="en-US" b="1" dirty="0"/>
              <a:t>22</a:t>
            </a:r>
            <a:r>
              <a:rPr lang="en-US" dirty="0"/>
              <a:t> When therefore he was risen from the dead, his disciples remembered that he had said this unto them; and they believed the scripture, and the word which Jesus had said.</a:t>
            </a:r>
          </a:p>
          <a:p>
            <a:endParaRPr lang="en-US" b="1" dirty="0"/>
          </a:p>
          <a:p>
            <a:r>
              <a:rPr lang="en-US" b="1" dirty="0"/>
              <a:t>Acts 2:29-32 KJV </a:t>
            </a:r>
            <a:r>
              <a:rPr lang="en-US" dirty="0"/>
              <a:t>29 Men and brethren, let me freely speak unto you of the patriarch David, that he is both dead and buried, and his </a:t>
            </a:r>
            <a:r>
              <a:rPr lang="en-US" dirty="0" err="1"/>
              <a:t>sepulchre</a:t>
            </a:r>
            <a:r>
              <a:rPr lang="en-US" dirty="0"/>
              <a:t> is with us unto this day. {let me: or, I may} 30 Therefore being a prophet, and knowing that God had sworn with an oath to him, that of the fruit of his loins, according to the flesh, he would raise up Christ to sit on his throne; 31 He seeing this before spake of the resurrection of Christ, that his soul was not left in hell, neither his flesh did see corruption. 32 This Jesus hath God raised up, whereof we all are witnesses. </a:t>
            </a:r>
            <a:r>
              <a:rPr lang="en-US" b="1" dirty="0"/>
              <a:t>Cf </a:t>
            </a:r>
            <a:r>
              <a:rPr lang="en-US" b="1" dirty="0" err="1"/>
              <a:t>Psa</a:t>
            </a:r>
            <a:r>
              <a:rPr lang="en-US" b="1" dirty="0"/>
              <a:t> 16:10</a:t>
            </a:r>
          </a:p>
          <a:p>
            <a:endParaRPr lang="en-US" b="1" dirty="0"/>
          </a:p>
        </p:txBody>
      </p:sp>
      <p:sp>
        <p:nvSpPr>
          <p:cNvPr id="4" name="Slide Number Placeholder 3"/>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6</a:t>
            </a:fld>
            <a:endParaRPr lang="en-US" sz="1300">
              <a:solidFill>
                <a:prstClr val="black"/>
              </a:solidFill>
              <a:latin typeface="Calibri"/>
            </a:endParaRPr>
          </a:p>
        </p:txBody>
      </p:sp>
      <p:sp>
        <p:nvSpPr>
          <p:cNvPr id="5" name="Date Placeholder 4">
            <a:extLst>
              <a:ext uri="{FF2B5EF4-FFF2-40B4-BE49-F238E27FC236}">
                <a16:creationId xmlns:a16="http://schemas.microsoft.com/office/drawing/2014/main" id="{75D354F2-097D-45EA-B8B4-A37A53AD1DB0}"/>
              </a:ext>
            </a:extLst>
          </p:cNvPr>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6" name="Footer Placeholder 5">
            <a:extLst>
              <a:ext uri="{FF2B5EF4-FFF2-40B4-BE49-F238E27FC236}">
                <a16:creationId xmlns:a16="http://schemas.microsoft.com/office/drawing/2014/main" id="{965C5976-1F1E-4D42-B153-2E83D2C089A9}"/>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4235371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537237"/>
            <a:ext cx="7801073" cy="5542277"/>
          </a:xfrm>
        </p:spPr>
        <p:txBody>
          <a:bodyPr/>
          <a:lstStyle/>
          <a:p>
            <a:r>
              <a:rPr lang="en-US" b="1" dirty="0"/>
              <a:t>1 Corinthians 11:23-29 KJV 23</a:t>
            </a:r>
            <a:r>
              <a:rPr lang="en-US" dirty="0"/>
              <a:t> For I have received of the Lord that which also I delivered unto you, That the Lord Jesus the same night in which he was betrayed took bread: </a:t>
            </a:r>
            <a:r>
              <a:rPr lang="en-US" b="1" dirty="0"/>
              <a:t>24 </a:t>
            </a:r>
            <a:r>
              <a:rPr lang="en-US" dirty="0"/>
              <a:t>And when he had given thanks, he brake it, and said, Take, eat: this is my body, which is broken for you: this do in remembrance of me.</a:t>
            </a:r>
            <a:r>
              <a:rPr lang="en-US" b="1" dirty="0"/>
              <a:t> 25 </a:t>
            </a:r>
            <a:r>
              <a:rPr lang="en-US" dirty="0"/>
              <a:t>After the same manner also he took the cup, when he had supped, saying, This cup is the new testament in my blood: this do ye, as oft as ye drink it, in remembrance of me. </a:t>
            </a:r>
            <a:r>
              <a:rPr lang="en-US" b="1" u="sng" dirty="0"/>
              <a:t>26 For as often as ye eat this bread, and drink this cup, ye do shew the Lord's death till he come</a:t>
            </a:r>
            <a:r>
              <a:rPr lang="en-US" dirty="0"/>
              <a:t>. </a:t>
            </a:r>
            <a:r>
              <a:rPr lang="en-US" b="1" dirty="0"/>
              <a:t>27</a:t>
            </a:r>
            <a:r>
              <a:rPr lang="en-US" dirty="0"/>
              <a:t> Wherefore whosoever shall eat this bread, and drink this cup of the Lord, unworthily, shall be guilty of the body and blood of the Lord. </a:t>
            </a:r>
            <a:r>
              <a:rPr lang="en-US" b="1" dirty="0"/>
              <a:t>28</a:t>
            </a:r>
            <a:r>
              <a:rPr lang="en-US" dirty="0"/>
              <a:t> But let a man examine himself, and so let him eat of that bread, and drink of that cup. 29 For he that </a:t>
            </a:r>
            <a:r>
              <a:rPr lang="en-US" dirty="0" err="1"/>
              <a:t>eateth</a:t>
            </a:r>
            <a:r>
              <a:rPr lang="en-US" dirty="0"/>
              <a:t> and </a:t>
            </a:r>
            <a:r>
              <a:rPr lang="en-US" dirty="0" err="1"/>
              <a:t>drinketh</a:t>
            </a:r>
            <a:r>
              <a:rPr lang="en-US" dirty="0"/>
              <a:t> unworthily, </a:t>
            </a:r>
            <a:r>
              <a:rPr lang="en-US" dirty="0" err="1"/>
              <a:t>eateth</a:t>
            </a:r>
            <a:r>
              <a:rPr lang="en-US" dirty="0"/>
              <a:t> and </a:t>
            </a:r>
            <a:r>
              <a:rPr lang="en-US" dirty="0" err="1"/>
              <a:t>drinketh</a:t>
            </a:r>
            <a:r>
              <a:rPr lang="en-US" dirty="0"/>
              <a:t> damnation to himself, not discerning the Lord's body.</a:t>
            </a:r>
          </a:p>
          <a:p>
            <a:endParaRPr lang="en-US" b="1" dirty="0"/>
          </a:p>
          <a:p>
            <a:r>
              <a:rPr lang="en-US" b="1" dirty="0"/>
              <a:t>Matthew 15:8-9 KJV 8</a:t>
            </a:r>
            <a:r>
              <a:rPr lang="en-US" dirty="0"/>
              <a:t> This people </a:t>
            </a:r>
            <a:r>
              <a:rPr lang="en-US" dirty="0" err="1"/>
              <a:t>draweth</a:t>
            </a:r>
            <a:r>
              <a:rPr lang="en-US" dirty="0"/>
              <a:t> nigh unto me with their mouth, and </a:t>
            </a:r>
            <a:r>
              <a:rPr lang="en-US" dirty="0" err="1"/>
              <a:t>honoureth</a:t>
            </a:r>
            <a:r>
              <a:rPr lang="en-US" dirty="0"/>
              <a:t> me with their lips; but their heart is far from me</a:t>
            </a:r>
            <a:r>
              <a:rPr lang="en-US" b="1" dirty="0"/>
              <a:t>. 9 But in vain they do worship me</a:t>
            </a:r>
            <a:r>
              <a:rPr lang="en-US" dirty="0"/>
              <a:t>, teaching for doctrines the commandments of men.</a:t>
            </a:r>
          </a:p>
          <a:p>
            <a:endParaRPr lang="en-US" b="1" dirty="0"/>
          </a:p>
          <a:p>
            <a:r>
              <a:rPr lang="en-US" b="1" dirty="0"/>
              <a:t>John 4:22-24 KJV 22 </a:t>
            </a:r>
            <a:r>
              <a:rPr lang="en-US" dirty="0"/>
              <a:t>Ye worship ye know not what: we know what we worship: for salvation is of the Jews. </a:t>
            </a:r>
            <a:r>
              <a:rPr lang="en-US" b="1" dirty="0"/>
              <a:t>23</a:t>
            </a:r>
            <a:r>
              <a:rPr lang="en-US" dirty="0"/>
              <a:t> But the hour cometh, and now is, when the true worshippers shall worship the Father in spirit and in truth: for the Father </a:t>
            </a:r>
            <a:r>
              <a:rPr lang="en-US" dirty="0" err="1"/>
              <a:t>seeketh</a:t>
            </a:r>
            <a:r>
              <a:rPr lang="en-US" dirty="0"/>
              <a:t> such to worship him. </a:t>
            </a:r>
            <a:r>
              <a:rPr lang="en-US" b="1" dirty="0"/>
              <a:t>24</a:t>
            </a:r>
            <a:r>
              <a:rPr lang="en-US" dirty="0"/>
              <a:t> God is a Spirit: and they that worship him must worship him in spirit and in truth.</a:t>
            </a:r>
          </a:p>
        </p:txBody>
      </p:sp>
      <p:sp>
        <p:nvSpPr>
          <p:cNvPr id="4" name="Slide Number Placeholder 3"/>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7</a:t>
            </a:fld>
            <a:endParaRPr lang="en-US" sz="1300">
              <a:solidFill>
                <a:prstClr val="black"/>
              </a:solidFill>
              <a:latin typeface="Calibri"/>
            </a:endParaRPr>
          </a:p>
        </p:txBody>
      </p:sp>
      <p:sp>
        <p:nvSpPr>
          <p:cNvPr id="5" name="Date Placeholder 4">
            <a:extLst>
              <a:ext uri="{FF2B5EF4-FFF2-40B4-BE49-F238E27FC236}">
                <a16:creationId xmlns:a16="http://schemas.microsoft.com/office/drawing/2014/main" id="{59509EF8-BEE4-487B-8698-A94EFF8181B0}"/>
              </a:ext>
            </a:extLst>
          </p:cNvPr>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6" name="Footer Placeholder 5">
            <a:extLst>
              <a:ext uri="{FF2B5EF4-FFF2-40B4-BE49-F238E27FC236}">
                <a16:creationId xmlns:a16="http://schemas.microsoft.com/office/drawing/2014/main" id="{5325CA69-CA1F-4B13-88ED-3B1701DCFCF4}"/>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2994919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0" y="4537235"/>
            <a:ext cx="7801074" cy="5544026"/>
          </a:xfrm>
        </p:spPr>
        <p:txBody>
          <a:bodyPr/>
          <a:lstStyle/>
          <a:p>
            <a:r>
              <a:rPr lang="en-US" b="1" dirty="0"/>
              <a:t>Acts 1:1-5 NKJV</a:t>
            </a:r>
            <a:r>
              <a:rPr lang="en-US" b="0" dirty="0"/>
              <a:t> 1 The former account I made, O Theophilus, of all that Jesus began both to do and teach, 2 until the day in which He was taken up, after He through the Holy Spirit had given commandments to the apostles whom He had chosen, 3 to whom </a:t>
            </a:r>
            <a:r>
              <a:rPr lang="en-US" b="1" dirty="0"/>
              <a:t>He also presented Himself alive after His suffering by many infallible proofs</a:t>
            </a:r>
            <a:r>
              <a:rPr lang="en-US" b="0" dirty="0"/>
              <a:t>, being seen by them during forty days and speaking of the things pertaining to the kingdom of God. 4 And being assembled together with them, He commanded them not to depart from Jerusalem, but to wait for the Promise of the Father, "which," He said, "you have heard from Me; 5 "for John truly baptized with water, but you shall be baptized with the Holy Spirit not many days from now."</a:t>
            </a:r>
          </a:p>
          <a:p>
            <a:r>
              <a:rPr lang="en-US" b="1" dirty="0"/>
              <a:t>Acts 2:30-32 KJV </a:t>
            </a:r>
            <a:r>
              <a:rPr lang="en-US" dirty="0"/>
              <a:t>30 Therefore being a prophet, and knowing that God had sworn with an oath to him, that of the fruit of his loins, according to the flesh, he would raise up Christ to sit on his throne; 31 He seeing this before spake of the resurrection of Christ, that his soul was not left in hell, neither his flesh did see corruption. 32 </a:t>
            </a:r>
            <a:r>
              <a:rPr lang="en-US" b="1" dirty="0"/>
              <a:t>This Jesus hath God raised up</a:t>
            </a:r>
            <a:r>
              <a:rPr lang="en-US" dirty="0"/>
              <a:t>, whereof we all are witnesses.</a:t>
            </a:r>
          </a:p>
          <a:p>
            <a:r>
              <a:rPr lang="en-US" b="1" dirty="0"/>
              <a:t>Acts 3:14-15 KJV </a:t>
            </a:r>
            <a:r>
              <a:rPr lang="en-US" dirty="0"/>
              <a:t>14 But ye denied the Holy One and the Just, and desired a murderer to be granted unto you; 15 And killed the Prince of life, </a:t>
            </a:r>
            <a:r>
              <a:rPr lang="en-US" b="1" dirty="0"/>
              <a:t>whom God hath raised from the dead</a:t>
            </a:r>
            <a:r>
              <a:rPr lang="en-US" dirty="0"/>
              <a:t>; whereof we are witnesses.</a:t>
            </a:r>
          </a:p>
          <a:p>
            <a:r>
              <a:rPr lang="en-US" b="1" dirty="0"/>
              <a:t>Acts 5:30-32 KJV </a:t>
            </a:r>
            <a:r>
              <a:rPr lang="en-US" dirty="0"/>
              <a:t>30 The God of our fathers raised up Jesus, whom ye slew and hanged on a tree. 31 Him hath God exalted with his right hand to be a Prince and a </a:t>
            </a:r>
            <a:r>
              <a:rPr lang="en-US" dirty="0" err="1"/>
              <a:t>Saviour</a:t>
            </a:r>
            <a:r>
              <a:rPr lang="en-US" dirty="0"/>
              <a:t>, for to give repentance to Israel, and forgiveness of sins. 32 And we are his witnesses of these things; and so is also the Holy Ghost, whom God hath given to them that obey him.</a:t>
            </a:r>
          </a:p>
          <a:p>
            <a:r>
              <a:rPr lang="en-US" b="1" dirty="0"/>
              <a:t>Acts 10:39-41 KJV </a:t>
            </a:r>
            <a:r>
              <a:rPr lang="en-US" dirty="0"/>
              <a:t>39 And we are witnesses of all things which he did both in the land of the Jews, and in Jerusalem; whom they slew and hanged on a tree: 40 Him God raised up the third day, and shewed him openly; 41 Not to all the people, but unto witnesses chosen before of God, even to us, who did eat and drink with him after he rose from the dead.</a:t>
            </a:r>
          </a:p>
          <a:p>
            <a:r>
              <a:rPr lang="en-US" b="1" dirty="0"/>
              <a:t>Acts 13:26-41 KJV</a:t>
            </a:r>
            <a:r>
              <a:rPr lang="en-US" dirty="0"/>
              <a:t> 26 Men and brethren, children of the stock of Abraham, and whosoever among you </a:t>
            </a:r>
            <a:r>
              <a:rPr lang="en-US" dirty="0" err="1"/>
              <a:t>feareth</a:t>
            </a:r>
            <a:r>
              <a:rPr lang="en-US" dirty="0"/>
              <a:t> God, to you is the word of this salvation sent. 27 For they that dwell at Jerusalem, and their rulers, because they knew him not, nor yet the voices of the prophets which are read every sabbath day, they have fulfilled them in condemning him. 28 And though they found no cause of death in him, yet desired they Pilate that he should be slain. 29 And when they had fulfilled all that was written of him, they took him down from the tree, and laid him in a </a:t>
            </a:r>
            <a:r>
              <a:rPr lang="en-US" dirty="0" err="1"/>
              <a:t>sepulchre</a:t>
            </a:r>
            <a:r>
              <a:rPr lang="en-US" dirty="0"/>
              <a:t>. </a:t>
            </a:r>
            <a:r>
              <a:rPr lang="en-US" b="1" dirty="0"/>
              <a:t>30</a:t>
            </a:r>
            <a:r>
              <a:rPr lang="en-US" dirty="0"/>
              <a:t> But </a:t>
            </a:r>
            <a:r>
              <a:rPr lang="en-US" b="1" dirty="0"/>
              <a:t>God raised him from the dead</a:t>
            </a:r>
            <a:r>
              <a:rPr lang="en-US" dirty="0"/>
              <a:t>: 31 And he was seen many days of them which came up with him from Galilee to Jerusalem, who are his witnesses unto the people. 32 And we declare unto you glad tidings, how that the promise which was made unto the fathers, 33 God hath fulfilled the same unto us their children, in </a:t>
            </a:r>
            <a:r>
              <a:rPr lang="en-US" b="1" dirty="0"/>
              <a:t>that he hath raised up Jesus again</a:t>
            </a:r>
            <a:r>
              <a:rPr lang="en-US" dirty="0"/>
              <a:t>; as it is also written in the second psalm, Thou art my Son, this day have I begotten thee. 34 And as concerning that </a:t>
            </a:r>
            <a:r>
              <a:rPr lang="en-US" b="1" dirty="0"/>
              <a:t>he raised him up from the dead</a:t>
            </a:r>
            <a:r>
              <a:rPr lang="en-US" dirty="0"/>
              <a:t>, now no more to return to corruption, he said on this wise, I will give you the sure mercies of David. 35 Wherefore he saith also in another psalm, Thou shalt not suffer thine Holy One to see corruption. 36 For David, after he had served his own generation by the will of God, fell on sleep, and was laid unto his fathers, and saw corruption: 37 But he, whom </a:t>
            </a:r>
            <a:r>
              <a:rPr lang="en-US" b="1" dirty="0"/>
              <a:t>God raised again</a:t>
            </a:r>
            <a:r>
              <a:rPr lang="en-US" dirty="0"/>
              <a:t>, saw no corruption. 38 Be it known unto you therefore, men and brethren, that through this man is preached unto you the forgiveness of sins: 39 And by him all that believe are justified from all things, from which ye could not be justified by the law of Moses. 40 Beware therefore, lest that come upon you, which is spoken of in the prophets; 41 Behold, ye despisers, and wonder, and perish: for I work a work in your days, a work which ye shall in no wise believe, though a man </a:t>
            </a:r>
            <a:r>
              <a:rPr lang="en-US" b="1" dirty="0"/>
              <a:t>declare it unto you</a:t>
            </a:r>
            <a:r>
              <a:rPr lang="en-US" dirty="0"/>
              <a:t>.</a:t>
            </a:r>
          </a:p>
          <a:p>
            <a:endParaRPr lang="en-US" dirty="0"/>
          </a:p>
          <a:p>
            <a:endParaRPr lang="en-US" dirty="0"/>
          </a:p>
        </p:txBody>
      </p:sp>
      <p:sp>
        <p:nvSpPr>
          <p:cNvPr id="4" name="Slide Number Placeholder 3"/>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8</a:t>
            </a:fld>
            <a:endParaRPr lang="en-US" sz="1300">
              <a:solidFill>
                <a:prstClr val="black"/>
              </a:solidFill>
              <a:latin typeface="Calibri"/>
            </a:endParaRPr>
          </a:p>
        </p:txBody>
      </p:sp>
      <p:sp>
        <p:nvSpPr>
          <p:cNvPr id="5" name="Date Placeholder 4">
            <a:extLst>
              <a:ext uri="{FF2B5EF4-FFF2-40B4-BE49-F238E27FC236}">
                <a16:creationId xmlns:a16="http://schemas.microsoft.com/office/drawing/2014/main" id="{E2A7C0F7-99B2-44D8-AE8B-7A27F127E6A1}"/>
              </a:ext>
            </a:extLst>
          </p:cNvPr>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6" name="Footer Placeholder 5">
            <a:extLst>
              <a:ext uri="{FF2B5EF4-FFF2-40B4-BE49-F238E27FC236}">
                <a16:creationId xmlns:a16="http://schemas.microsoft.com/office/drawing/2014/main" id="{7DAC3359-F077-474F-B298-BBCA268EA2A0}"/>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207332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defTabSz="483288">
              <a:defRPr/>
            </a:pPr>
            <a:r>
              <a:rPr lang="en-US" sz="1300">
                <a:solidFill>
                  <a:prstClr val="black"/>
                </a:solidFill>
                <a:latin typeface="Calibri"/>
              </a:rPr>
              <a:t>4/17/2022 am</a:t>
            </a:r>
          </a:p>
        </p:txBody>
      </p:sp>
      <p:sp>
        <p:nvSpPr>
          <p:cNvPr id="5" name="Slide Number Placeholder 4"/>
          <p:cNvSpPr>
            <a:spLocks noGrp="1"/>
          </p:cNvSpPr>
          <p:nvPr>
            <p:ph type="sldNum" sz="quarter" idx="5"/>
          </p:nvPr>
        </p:nvSpPr>
        <p:spPr/>
        <p:txBody>
          <a:bodyPr/>
          <a:lstStyle/>
          <a:p>
            <a:pPr defTabSz="483288">
              <a:defRPr/>
            </a:pPr>
            <a:fld id="{04D6A392-BDB4-40A4-9461-CAE874020C57}" type="slidenum">
              <a:rPr lang="en-US" sz="1300">
                <a:solidFill>
                  <a:prstClr val="black"/>
                </a:solidFill>
                <a:latin typeface="Calibri"/>
              </a:rPr>
              <a:pPr defTabSz="483288">
                <a:defRPr/>
              </a:pPr>
              <a:t>9</a:t>
            </a:fld>
            <a:endParaRPr lang="en-US" sz="1300">
              <a:solidFill>
                <a:prstClr val="black"/>
              </a:solidFill>
              <a:latin typeface="Calibri"/>
            </a:endParaRPr>
          </a:p>
        </p:txBody>
      </p:sp>
      <p:sp>
        <p:nvSpPr>
          <p:cNvPr id="6" name="Footer Placeholder 5">
            <a:extLst>
              <a:ext uri="{FF2B5EF4-FFF2-40B4-BE49-F238E27FC236}">
                <a16:creationId xmlns:a16="http://schemas.microsoft.com/office/drawing/2014/main" id="{8082AA15-6C98-41D6-989D-60A52E00A91D}"/>
              </a:ext>
            </a:extLst>
          </p:cNvPr>
          <p:cNvSpPr>
            <a:spLocks noGrp="1"/>
          </p:cNvSpPr>
          <p:nvPr>
            <p:ph type="ftr" sz="quarter" idx="4"/>
          </p:nvPr>
        </p:nvSpPr>
        <p:spPr/>
        <p:txBody>
          <a:bodyPr/>
          <a:lstStyle/>
          <a:p>
            <a:r>
              <a:rPr lang="en-US"/>
              <a:t>Micky Galloway</a:t>
            </a:r>
          </a:p>
        </p:txBody>
      </p:sp>
    </p:spTree>
    <p:extLst>
      <p:ext uri="{BB962C8B-B14F-4D97-AF65-F5344CB8AC3E}">
        <p14:creationId xmlns:p14="http://schemas.microsoft.com/office/powerpoint/2010/main" val="1262377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2404534"/>
            <a:ext cx="5825202" cy="1646302"/>
          </a:xfrm>
        </p:spPr>
        <p:txBody>
          <a:bodyPr anchor="b">
            <a:noAutofit/>
          </a:bodyPr>
          <a:lstStyle>
            <a:lvl1pPr algn="r">
              <a:defRPr sz="405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300" y="4050834"/>
            <a:ext cx="5825202" cy="1096899"/>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4D6D47-2B13-450A-A8CD-1A1DCB25A723}" type="datetime1">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1531295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3403600"/>
          </a:xfrm>
        </p:spPr>
        <p:txBody>
          <a:bodyPr anchor="ctr">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DC73AD-C15A-4093-9906-EA576358F374}" type="datetime1">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1890592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DC73AD-C15A-4093-9906-EA576358F374}" type="datetime1">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FC2DCF-E715-4EB6-9123-621F9E485E13}" type="slidenum">
              <a:rPr lang="en-US" smtClean="0"/>
              <a:t>‹#›</a:t>
            </a:fld>
            <a:endParaRPr lang="en-US" dirty="0"/>
          </a:p>
        </p:txBody>
      </p:sp>
      <p:sp>
        <p:nvSpPr>
          <p:cNvPr id="20" name="TextBox 19"/>
          <p:cNvSpPr txBox="1"/>
          <p:nvPr/>
        </p:nvSpPr>
        <p:spPr>
          <a:xfrm>
            <a:off x="406403" y="790378"/>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6669758" y="288655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latin typeface="Arial"/>
              </a:rPr>
              <a:t>”</a:t>
            </a:r>
            <a:endParaRPr lang="en-US" sz="1350" dirty="0">
              <a:solidFill>
                <a:schemeClr val="accent1">
                  <a:lumMod val="60000"/>
                  <a:lumOff val="40000"/>
                </a:schemeClr>
              </a:solidFill>
              <a:latin typeface="Arial"/>
            </a:endParaRPr>
          </a:p>
        </p:txBody>
      </p:sp>
    </p:spTree>
    <p:extLst>
      <p:ext uri="{BB962C8B-B14F-4D97-AF65-F5344CB8AC3E}">
        <p14:creationId xmlns:p14="http://schemas.microsoft.com/office/powerpoint/2010/main" val="4160064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DC73AD-C15A-4093-9906-EA576358F374}" type="datetime1">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410585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DC73AD-C15A-4093-9906-EA576358F374}" type="datetime1">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FC2DCF-E715-4EB6-9123-621F9E485E13}" type="slidenum">
              <a:rPr lang="en-US" smtClean="0"/>
              <a:t>‹#›</a:t>
            </a:fld>
            <a:endParaRPr lang="en-US" dirty="0"/>
          </a:p>
        </p:txBody>
      </p:sp>
      <p:sp>
        <p:nvSpPr>
          <p:cNvPr id="24" name="TextBox 23"/>
          <p:cNvSpPr txBox="1"/>
          <p:nvPr/>
        </p:nvSpPr>
        <p:spPr>
          <a:xfrm>
            <a:off x="406403" y="790378"/>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88655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26788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14350" y="609600"/>
            <a:ext cx="6441152" cy="302260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DC73AD-C15A-4093-9906-EA576358F374}" type="datetime1">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4228255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D16AE4-36A9-44D6-8AF0-D3A28DE37D34}" type="datetime1">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126279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609600"/>
            <a:ext cx="978557"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508001" y="609600"/>
            <a:ext cx="5295113"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FEC5F-DBE1-48A1-B65D-F0B03D8FF2A6}" type="datetime1">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4106886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3B8D77-CE69-4A80-B9A2-00DEB7C4FB92}" type="datetime1">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4270344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08001" y="2700868"/>
            <a:ext cx="6447501" cy="1826581"/>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527448"/>
            <a:ext cx="6447501" cy="8604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28D5B7-81DD-41BD-BC42-2E33674280ED}" type="datetime1">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1450367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8001" y="2160589"/>
            <a:ext cx="3138026"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17477" y="2160590"/>
            <a:ext cx="3138026"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FFC66D-8FFB-43F4-BE19-0F5754946367}" type="datetime1">
              <a:rPr lang="en-US" smtClean="0"/>
              <a:t>4/17/2022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1441277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6809" y="2160983"/>
            <a:ext cx="3139217"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506809" y="2737246"/>
            <a:ext cx="31392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16287" y="2160983"/>
            <a:ext cx="3139214"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816288" y="2737246"/>
            <a:ext cx="313921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33F192-86B1-4002-A79D-E7A0AB360DB1}" type="datetime1">
              <a:rPr lang="en-US" smtClean="0"/>
              <a:t>4/17/2022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2368530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3777C15-033C-4C7F-B69C-5089FFB9BCD8}" type="datetime1">
              <a:rPr lang="en-US" smtClean="0"/>
              <a:t>4/17/2022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1455831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14E72D-5F26-46DA-B74B-DA0C3C2F8D8F}" type="datetime1">
              <a:rPr lang="en-US" smtClean="0"/>
              <a:t>4/17/2022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3591124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1498604"/>
            <a:ext cx="2890896" cy="1278466"/>
          </a:xfrm>
        </p:spPr>
        <p:txBody>
          <a:bodyPr anchor="b">
            <a:normAutofit/>
          </a:bodyPr>
          <a:lstStyle>
            <a:lvl1pPr>
              <a:defRPr sz="1500"/>
            </a:lvl1pPr>
          </a:lstStyle>
          <a:p>
            <a:r>
              <a:rPr lang="en-US"/>
              <a:t>Click to edit Master title style</a:t>
            </a:r>
            <a:endParaRPr lang="en-US" dirty="0"/>
          </a:p>
        </p:txBody>
      </p:sp>
      <p:sp>
        <p:nvSpPr>
          <p:cNvPr id="3" name="Content Placeholder 2"/>
          <p:cNvSpPr>
            <a:spLocks noGrp="1"/>
          </p:cNvSpPr>
          <p:nvPr>
            <p:ph idx="1"/>
          </p:nvPr>
        </p:nvSpPr>
        <p:spPr>
          <a:xfrm>
            <a:off x="3570346" y="514925"/>
            <a:ext cx="3385156"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8001" y="2777069"/>
            <a:ext cx="2890896" cy="2584449"/>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4765CCE-6748-4B71-9191-84D7B7190BF3}" type="datetime1">
              <a:rPr lang="en-US" smtClean="0"/>
              <a:t>4/17/2022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1760866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4800600"/>
            <a:ext cx="6447500" cy="566738"/>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8001" y="609600"/>
            <a:ext cx="6447501" cy="3845718"/>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08001" y="5367338"/>
            <a:ext cx="6447500" cy="67402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20ED4B3-DCFD-4146-AA57-9F0C1563CD68}" type="datetime1">
              <a:rPr lang="en-US" smtClean="0"/>
              <a:t>4/17/2022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FC2DCF-E715-4EB6-9123-621F9E485E13}" type="slidenum">
              <a:rPr lang="en-US" smtClean="0"/>
              <a:t>‹#›</a:t>
            </a:fld>
            <a:endParaRPr lang="en-US" dirty="0"/>
          </a:p>
        </p:txBody>
      </p:sp>
    </p:spTree>
    <p:extLst>
      <p:ext uri="{BB962C8B-B14F-4D97-AF65-F5344CB8AC3E}">
        <p14:creationId xmlns:p14="http://schemas.microsoft.com/office/powerpoint/2010/main" val="411943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609600"/>
            <a:ext cx="6447501"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508001" y="2160590"/>
            <a:ext cx="6447501"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3850" y="6041363"/>
            <a:ext cx="683954" cy="365125"/>
          </a:xfrm>
          <a:prstGeom prst="rect">
            <a:avLst/>
          </a:prstGeom>
        </p:spPr>
        <p:txBody>
          <a:bodyPr vert="horz" lIns="91440" tIns="45720" rIns="91440" bIns="45720" rtlCol="0" anchor="ctr"/>
          <a:lstStyle>
            <a:lvl1pPr algn="r">
              <a:defRPr sz="675">
                <a:solidFill>
                  <a:schemeClr val="tx1">
                    <a:tint val="75000"/>
                  </a:schemeClr>
                </a:solidFill>
              </a:defRPr>
            </a:lvl1pPr>
          </a:lstStyle>
          <a:p>
            <a:fld id="{66DC73AD-C15A-4093-9906-EA576358F374}" type="datetime1">
              <a:rPr lang="en-US" smtClean="0"/>
              <a:t>4/17/2022</a:t>
            </a:fld>
            <a:endParaRPr lang="en-US" dirty="0"/>
          </a:p>
        </p:txBody>
      </p:sp>
      <p:sp>
        <p:nvSpPr>
          <p:cNvPr id="5" name="Footer Placeholder 4"/>
          <p:cNvSpPr>
            <a:spLocks noGrp="1"/>
          </p:cNvSpPr>
          <p:nvPr>
            <p:ph type="ftr" sz="quarter" idx="3"/>
          </p:nvPr>
        </p:nvSpPr>
        <p:spPr>
          <a:xfrm>
            <a:off x="508001" y="6041363"/>
            <a:ext cx="472320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2998" y="6041363"/>
            <a:ext cx="512504" cy="365125"/>
          </a:xfrm>
          <a:prstGeom prst="rect">
            <a:avLst/>
          </a:prstGeom>
        </p:spPr>
        <p:txBody>
          <a:bodyPr vert="horz" lIns="91440" tIns="45720" rIns="91440" bIns="45720" rtlCol="0" anchor="ctr"/>
          <a:lstStyle>
            <a:lvl1pPr algn="r">
              <a:defRPr sz="675">
                <a:solidFill>
                  <a:schemeClr val="accent1"/>
                </a:solidFill>
              </a:defRPr>
            </a:lvl1pPr>
          </a:lstStyle>
          <a:p>
            <a:fld id="{F2FC2DCF-E715-4EB6-9123-621F9E485E13}" type="slidenum">
              <a:rPr lang="en-US" smtClean="0"/>
              <a:t>‹#›</a:t>
            </a:fld>
            <a:endParaRPr lang="en-US" dirty="0"/>
          </a:p>
        </p:txBody>
      </p:sp>
    </p:spTree>
    <p:extLst>
      <p:ext uri="{BB962C8B-B14F-4D97-AF65-F5344CB8AC3E}">
        <p14:creationId xmlns:p14="http://schemas.microsoft.com/office/powerpoint/2010/main" val="34827180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00150" y="4621548"/>
            <a:ext cx="2971800" cy="507831"/>
          </a:xfrm>
        </p:spPr>
        <p:txBody>
          <a:bodyPr>
            <a:spAutoFit/>
          </a:bodyPr>
          <a:lstStyle/>
          <a:p>
            <a:pPr algn="l"/>
            <a:r>
              <a:rPr lang="en-US" sz="2700" dirty="0">
                <a:solidFill>
                  <a:schemeClr val="tx1"/>
                </a:solidFill>
                <a:latin typeface="Candara" panose="020E0502030303020204" pitchFamily="34" charset="0"/>
              </a:rPr>
              <a:t>1 Corinthians 15</a:t>
            </a:r>
          </a:p>
        </p:txBody>
      </p:sp>
      <p:sp>
        <p:nvSpPr>
          <p:cNvPr id="4" name="Slide Number Placeholder 3"/>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1</a:t>
            </a:fld>
            <a:endParaRPr lang="en-US" dirty="0">
              <a:solidFill>
                <a:srgbClr val="90C226"/>
              </a:solidFill>
              <a:latin typeface="Trebuchet MS" panose="020B0603020202020204"/>
            </a:endParaRPr>
          </a:p>
        </p:txBody>
      </p:sp>
      <p:sp>
        <p:nvSpPr>
          <p:cNvPr id="7" name="Content Placeholder 2">
            <a:extLst>
              <a:ext uri="{FF2B5EF4-FFF2-40B4-BE49-F238E27FC236}">
                <a16:creationId xmlns:a16="http://schemas.microsoft.com/office/drawing/2014/main" id="{27AF0245-22C1-4AF6-AEE4-7A9E56D55F07}"/>
              </a:ext>
            </a:extLst>
          </p:cNvPr>
          <p:cNvSpPr txBox="1">
            <a:spLocks/>
          </p:cNvSpPr>
          <p:nvPr/>
        </p:nvSpPr>
        <p:spPr>
          <a:xfrm>
            <a:off x="130302" y="3771900"/>
            <a:ext cx="8042148" cy="830997"/>
          </a:xfrm>
          <a:prstGeom prst="rect">
            <a:avLst/>
          </a:prstGeom>
        </p:spPr>
        <p:txBody>
          <a:bodyPr vert="horz" lIns="68580" tIns="34290" rIns="68580" bIns="34290" rtlCol="0" anchor="t">
            <a:sp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defTabSz="342900">
              <a:spcBef>
                <a:spcPts val="750"/>
              </a:spcBef>
              <a:buClr>
                <a:srgbClr val="90C226"/>
              </a:buClr>
            </a:pPr>
            <a:r>
              <a:rPr lang="en-US" sz="4950" b="1" i="1" dirty="0">
                <a:solidFill>
                  <a:schemeClr val="tx1"/>
                </a:solidFill>
                <a:latin typeface="Candara" panose="020E0502030303020204" pitchFamily="34" charset="0"/>
              </a:rPr>
              <a:t>“If There Is No Resurrection” </a:t>
            </a:r>
          </a:p>
        </p:txBody>
      </p:sp>
    </p:spTree>
    <p:extLst>
      <p:ext uri="{BB962C8B-B14F-4D97-AF65-F5344CB8AC3E}">
        <p14:creationId xmlns:p14="http://schemas.microsoft.com/office/powerpoint/2010/main" val="424940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469" y="1055419"/>
            <a:ext cx="6447501" cy="646331"/>
          </a:xfrm>
        </p:spPr>
        <p:txBody>
          <a:bodyPr>
            <a:spAutoFit/>
          </a:bodyPr>
          <a:lstStyle/>
          <a:p>
            <a:r>
              <a:rPr lang="en-US" sz="3600" b="1" dirty="0">
                <a:latin typeface="Candara" panose="020E0502030303020204" pitchFamily="34" charset="0"/>
              </a:rPr>
              <a:t>You Are Yet In Your Sins</a:t>
            </a:r>
          </a:p>
        </p:txBody>
      </p:sp>
      <p:sp>
        <p:nvSpPr>
          <p:cNvPr id="3" name="Content Placeholder 2"/>
          <p:cNvSpPr>
            <a:spLocks noGrp="1"/>
          </p:cNvSpPr>
          <p:nvPr>
            <p:ph idx="1"/>
          </p:nvPr>
        </p:nvSpPr>
        <p:spPr>
          <a:xfrm>
            <a:off x="461985" y="1682588"/>
            <a:ext cx="7767615" cy="4049827"/>
          </a:xfrm>
        </p:spPr>
        <p:txBody>
          <a:bodyPr>
            <a:spAutoFit/>
          </a:bodyPr>
          <a:lstStyle/>
          <a:p>
            <a:pPr marL="0" indent="0">
              <a:buNone/>
            </a:pPr>
            <a:r>
              <a:rPr lang="en-US" sz="2400" b="1" dirty="0">
                <a:solidFill>
                  <a:srgbClr val="FF0000"/>
                </a:solidFill>
                <a:latin typeface="Candara" panose="020E0502030303020204" pitchFamily="34" charset="0"/>
              </a:rPr>
              <a:t>1 Corinthians 15:17</a:t>
            </a:r>
            <a:r>
              <a:rPr lang="en-US" sz="2400" dirty="0">
                <a:solidFill>
                  <a:srgbClr val="FF0000"/>
                </a:solidFill>
                <a:latin typeface="Candara" panose="020E0502030303020204" pitchFamily="34" charset="0"/>
              </a:rPr>
              <a:t>, </a:t>
            </a:r>
            <a:r>
              <a:rPr lang="en-US" sz="2400" i="1" dirty="0">
                <a:solidFill>
                  <a:srgbClr val="FF0000"/>
                </a:solidFill>
                <a:latin typeface="Candara" panose="020E0502030303020204" pitchFamily="34" charset="0"/>
              </a:rPr>
              <a:t>“</a:t>
            </a:r>
            <a:r>
              <a:rPr lang="en-US" sz="2400" b="1" i="1" dirty="0">
                <a:solidFill>
                  <a:srgbClr val="FF0000"/>
                </a:solidFill>
                <a:latin typeface="Candara" panose="020E0502030303020204" pitchFamily="34" charset="0"/>
              </a:rPr>
              <a:t>And if Christ hath not been raised, </a:t>
            </a:r>
            <a:br>
              <a:rPr lang="en-US" sz="2400" b="1" i="1" dirty="0">
                <a:solidFill>
                  <a:srgbClr val="FF0000"/>
                </a:solidFill>
                <a:latin typeface="Candara" panose="020E0502030303020204" pitchFamily="34" charset="0"/>
              </a:rPr>
            </a:br>
            <a:r>
              <a:rPr lang="en-US" sz="2400" b="1" i="1" dirty="0">
                <a:solidFill>
                  <a:srgbClr val="FF0000"/>
                </a:solidFill>
                <a:latin typeface="Candara" panose="020E0502030303020204" pitchFamily="34" charset="0"/>
              </a:rPr>
              <a:t>your faith is vain; </a:t>
            </a:r>
            <a:r>
              <a:rPr lang="en-US" sz="2400" b="1" i="1" u="sng" dirty="0">
                <a:solidFill>
                  <a:srgbClr val="FF0000"/>
                </a:solidFill>
                <a:latin typeface="Candara" panose="020E0502030303020204" pitchFamily="34" charset="0"/>
              </a:rPr>
              <a:t>ye are yet in your sins</a:t>
            </a:r>
            <a:r>
              <a:rPr lang="en-US" sz="2400" i="1" dirty="0">
                <a:solidFill>
                  <a:srgbClr val="FF0000"/>
                </a:solidFill>
                <a:latin typeface="Candara" panose="020E0502030303020204" pitchFamily="34" charset="0"/>
              </a:rPr>
              <a:t>.”</a:t>
            </a:r>
          </a:p>
          <a:p>
            <a:r>
              <a:rPr lang="en-US" sz="3200" dirty="0">
                <a:latin typeface="Candara" panose="020E0502030303020204" pitchFamily="34" charset="0"/>
              </a:rPr>
              <a:t>Baptism into His death would be meaningless. </a:t>
            </a:r>
            <a:r>
              <a:rPr lang="en-US" sz="2800" dirty="0">
                <a:latin typeface="Candara" panose="020E0502030303020204" pitchFamily="34" charset="0"/>
              </a:rPr>
              <a:t>Acts 2:38; 22:16</a:t>
            </a:r>
          </a:p>
          <a:p>
            <a:r>
              <a:rPr lang="en-US" sz="3200" dirty="0">
                <a:latin typeface="Candara" panose="020E0502030303020204" pitchFamily="34" charset="0"/>
              </a:rPr>
              <a:t>Why be baptized?</a:t>
            </a:r>
          </a:p>
          <a:p>
            <a:pPr lvl="1"/>
            <a:r>
              <a:rPr lang="en-US" sz="3050" dirty="0">
                <a:latin typeface="Candara" panose="020E0502030303020204" pitchFamily="34" charset="0"/>
              </a:rPr>
              <a:t>If still in their sins, they are hopelessly lost.</a:t>
            </a:r>
          </a:p>
          <a:p>
            <a:pPr lvl="1"/>
            <a:r>
              <a:rPr lang="en-US" sz="2800" dirty="0">
                <a:latin typeface="Candara" panose="020E0502030303020204" pitchFamily="34" charset="0"/>
              </a:rPr>
              <a:t>Would still be </a:t>
            </a:r>
            <a:r>
              <a:rPr lang="en-US" sz="2800" i="1" dirty="0">
                <a:solidFill>
                  <a:srgbClr val="FF0000"/>
                </a:solidFill>
                <a:latin typeface="Candara" panose="020E0502030303020204" pitchFamily="34" charset="0"/>
              </a:rPr>
              <a:t>“</a:t>
            </a:r>
            <a:r>
              <a:rPr lang="en-US" sz="2800" b="1" i="1" dirty="0">
                <a:solidFill>
                  <a:srgbClr val="FF0000"/>
                </a:solidFill>
                <a:latin typeface="Candara" panose="020E0502030303020204" pitchFamily="34" charset="0"/>
              </a:rPr>
              <a:t>dead in trespasses and sin</a:t>
            </a:r>
            <a:r>
              <a:rPr lang="en-US" sz="2800" i="1" dirty="0">
                <a:solidFill>
                  <a:srgbClr val="FF0000"/>
                </a:solidFill>
                <a:latin typeface="Candara" panose="020E0502030303020204" pitchFamily="34" charset="0"/>
              </a:rPr>
              <a:t>.”</a:t>
            </a:r>
            <a:r>
              <a:rPr lang="en-US" sz="2800" dirty="0">
                <a:solidFill>
                  <a:srgbClr val="FF0000"/>
                </a:solidFill>
                <a:latin typeface="Candara" panose="020E0502030303020204" pitchFamily="34" charset="0"/>
              </a:rPr>
              <a:t> </a:t>
            </a:r>
            <a:r>
              <a:rPr lang="en-US" sz="2800" b="1" dirty="0">
                <a:solidFill>
                  <a:srgbClr val="FF0000"/>
                </a:solidFill>
                <a:latin typeface="Candara" panose="020E0502030303020204" pitchFamily="34" charset="0"/>
              </a:rPr>
              <a:t>Ephesians 2:1</a:t>
            </a:r>
            <a:endParaRPr lang="en-US" sz="2800" b="1" i="1" dirty="0">
              <a:solidFill>
                <a:srgbClr val="FF0000"/>
              </a:solidFill>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10</a:t>
            </a:fld>
            <a:endParaRPr lang="en-US" dirty="0">
              <a:solidFill>
                <a:srgbClr val="90C226"/>
              </a:solidFill>
              <a:latin typeface="Trebuchet MS" panose="020B0603020202020204"/>
            </a:endParaRPr>
          </a:p>
        </p:txBody>
      </p:sp>
      <p:sp>
        <p:nvSpPr>
          <p:cNvPr id="7" name="TextBox 6">
            <a:extLst>
              <a:ext uri="{FF2B5EF4-FFF2-40B4-BE49-F238E27FC236}">
                <a16:creationId xmlns:a16="http://schemas.microsoft.com/office/drawing/2014/main" id="{73197BED-F907-477C-B985-787BD6FA0E7C}"/>
              </a:ext>
            </a:extLst>
          </p:cNvPr>
          <p:cNvSpPr txBox="1"/>
          <p:nvPr/>
        </p:nvSpPr>
        <p:spPr>
          <a:xfrm rot="5400000">
            <a:off x="6226391" y="3191257"/>
            <a:ext cx="5257800" cy="507831"/>
          </a:xfrm>
          <a:prstGeom prst="rect">
            <a:avLst/>
          </a:prstGeom>
          <a:noFill/>
        </p:spPr>
        <p:txBody>
          <a:bodyPr wrap="square" rtlCol="0">
            <a:spAutoFit/>
          </a:bodyPr>
          <a:lstStyle/>
          <a:p>
            <a:pPr algn="ctr" defTabSz="342900"/>
            <a:r>
              <a:rPr lang="en-US" sz="2700" b="1" i="1" dirty="0">
                <a:solidFill>
                  <a:prstClr val="white">
                    <a:lumMod val="95000"/>
                  </a:prstClr>
                </a:solidFill>
                <a:latin typeface="Candara" panose="020E0502030303020204" pitchFamily="34" charset="0"/>
              </a:rPr>
              <a:t>“if there be no resurrection”</a:t>
            </a:r>
          </a:p>
        </p:txBody>
      </p:sp>
    </p:spTree>
    <p:extLst>
      <p:ext uri="{BB962C8B-B14F-4D97-AF65-F5344CB8AC3E}">
        <p14:creationId xmlns:p14="http://schemas.microsoft.com/office/powerpoint/2010/main" val="2743916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344" y="1076706"/>
            <a:ext cx="7334630" cy="646331"/>
          </a:xfrm>
        </p:spPr>
        <p:txBody>
          <a:bodyPr>
            <a:spAutoFit/>
          </a:bodyPr>
          <a:lstStyle/>
          <a:p>
            <a:r>
              <a:rPr lang="en-US" sz="3600" b="1" dirty="0">
                <a:latin typeface="Candara" panose="020E0502030303020204" pitchFamily="34" charset="0"/>
              </a:rPr>
              <a:t>But … You Are NOT Yet In Your Sins</a:t>
            </a:r>
          </a:p>
        </p:txBody>
      </p:sp>
      <p:sp>
        <p:nvSpPr>
          <p:cNvPr id="3" name="Content Placeholder 2"/>
          <p:cNvSpPr>
            <a:spLocks noGrp="1"/>
          </p:cNvSpPr>
          <p:nvPr>
            <p:ph idx="1"/>
          </p:nvPr>
        </p:nvSpPr>
        <p:spPr>
          <a:xfrm>
            <a:off x="466343" y="1659951"/>
            <a:ext cx="7334631" cy="4750018"/>
          </a:xfrm>
        </p:spPr>
        <p:txBody>
          <a:bodyPr>
            <a:spAutoFit/>
          </a:bodyPr>
          <a:lstStyle/>
          <a:p>
            <a:r>
              <a:rPr lang="en-US" sz="2400" dirty="0">
                <a:latin typeface="Candara" panose="020E0502030303020204" pitchFamily="34" charset="0"/>
              </a:rPr>
              <a:t>Baptism saves by man being able to clear the conscience of sin through obedience which is made possible </a:t>
            </a:r>
            <a:r>
              <a:rPr lang="en-US" sz="2400" b="1" dirty="0">
                <a:solidFill>
                  <a:srgbClr val="FF0000"/>
                </a:solidFill>
                <a:latin typeface="Candara" panose="020E0502030303020204" pitchFamily="34" charset="0"/>
              </a:rPr>
              <a:t>by the resurrection of Christ.</a:t>
            </a:r>
          </a:p>
          <a:p>
            <a:pPr lvl="1"/>
            <a:r>
              <a:rPr lang="en-US" sz="2400" b="1" dirty="0">
                <a:latin typeface="Candara" panose="020E0502030303020204" pitchFamily="34" charset="0"/>
              </a:rPr>
              <a:t>1 Peter 3:20-21</a:t>
            </a:r>
            <a:r>
              <a:rPr lang="en-US" sz="2400" dirty="0">
                <a:latin typeface="Candara" panose="020E0502030303020204" pitchFamily="34" charset="0"/>
              </a:rPr>
              <a:t>, </a:t>
            </a:r>
            <a:r>
              <a:rPr lang="en-US" sz="2400" i="1" dirty="0">
                <a:latin typeface="Candara" panose="020E0502030303020204" pitchFamily="34" charset="0"/>
              </a:rPr>
              <a:t>“</a:t>
            </a:r>
            <a:r>
              <a:rPr lang="en-US" sz="2400" b="1" i="1" dirty="0">
                <a:latin typeface="Candara" panose="020E0502030303020204" pitchFamily="34" charset="0"/>
              </a:rPr>
              <a:t>That aforetime were disobedient, when the longsuffering of God waited in the days of Noah, while the ark was a preparing, wherein few, that is, eight souls, were saved through water: </a:t>
            </a:r>
            <a:r>
              <a:rPr lang="en-US" sz="2400" b="1" i="1" dirty="0">
                <a:solidFill>
                  <a:srgbClr val="FF0000"/>
                </a:solidFill>
                <a:latin typeface="Candara" panose="020E0502030303020204" pitchFamily="34" charset="0"/>
              </a:rPr>
              <a:t>which also after a true likeness doth now save you, (even) baptism</a:t>
            </a:r>
            <a:r>
              <a:rPr lang="en-US" sz="2400" b="1" i="1" dirty="0">
                <a:latin typeface="Candara" panose="020E0502030303020204" pitchFamily="34" charset="0"/>
              </a:rPr>
              <a:t>, not the putting away of the filth of the flesh, but the interrogation of a good conscience toward God, </a:t>
            </a:r>
            <a:r>
              <a:rPr lang="en-US" sz="2800" b="1" i="1" dirty="0">
                <a:solidFill>
                  <a:srgbClr val="FF0000"/>
                </a:solidFill>
                <a:latin typeface="Candara" panose="020E0502030303020204" pitchFamily="34" charset="0"/>
              </a:rPr>
              <a:t>through the resurrection of Jesus Christ</a:t>
            </a:r>
            <a:r>
              <a:rPr lang="en-US" sz="2800" i="1" dirty="0">
                <a:solidFill>
                  <a:srgbClr val="FF0000"/>
                </a:solidFill>
                <a:latin typeface="Candara" panose="020E0502030303020204" pitchFamily="34" charset="0"/>
              </a:rPr>
              <a:t>”</a:t>
            </a:r>
            <a:endParaRPr lang="en-US" sz="2400" dirty="0">
              <a:solidFill>
                <a:srgbClr val="FF0000"/>
              </a:solidFill>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marL="0" marR="0" lvl="0" indent="0" algn="r" defTabSz="342900" rtl="0" eaLnBrk="1" fontAlgn="auto" latinLnBrk="0" hangingPunct="1">
              <a:lnSpc>
                <a:spcPct val="100000"/>
              </a:lnSpc>
              <a:spcBef>
                <a:spcPts val="0"/>
              </a:spcBef>
              <a:spcAft>
                <a:spcPts val="0"/>
              </a:spcAft>
              <a:buClrTx/>
              <a:buSzTx/>
              <a:buFontTx/>
              <a:buNone/>
              <a:tabLst/>
              <a:defRPr/>
            </a:pPr>
            <a:fld id="{F2FC2DCF-E715-4EB6-9123-621F9E485E13}" type="slidenum">
              <a:rPr kumimoji="0" lang="en-US" sz="675" b="0" i="0" u="none" strike="noStrike" kern="1200" cap="none" spc="0" normalizeH="0" baseline="0" noProof="0">
                <a:ln>
                  <a:noFill/>
                </a:ln>
                <a:solidFill>
                  <a:srgbClr val="90C226"/>
                </a:solidFill>
                <a:effectLst/>
                <a:uLnTx/>
                <a:uFillTx/>
                <a:latin typeface="Trebuchet MS" panose="020B0603020202020204"/>
                <a:ea typeface="+mn-ea"/>
                <a:cs typeface="+mn-cs"/>
              </a:rPr>
              <a:pPr marL="0" marR="0" lvl="0" indent="0" algn="r" defTabSz="342900" rtl="0" eaLnBrk="1" fontAlgn="auto" latinLnBrk="0" hangingPunct="1">
                <a:lnSpc>
                  <a:spcPct val="100000"/>
                </a:lnSpc>
                <a:spcBef>
                  <a:spcPts val="0"/>
                </a:spcBef>
                <a:spcAft>
                  <a:spcPts val="0"/>
                </a:spcAft>
                <a:buClrTx/>
                <a:buSzTx/>
                <a:buFontTx/>
                <a:buNone/>
                <a:tabLst/>
                <a:defRPr/>
              </a:pPr>
              <a:t>11</a:t>
            </a:fld>
            <a:endParaRPr kumimoji="0" lang="en-US" sz="675"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sp>
        <p:nvSpPr>
          <p:cNvPr id="6" name="TextBox 5">
            <a:extLst>
              <a:ext uri="{FF2B5EF4-FFF2-40B4-BE49-F238E27FC236}">
                <a16:creationId xmlns:a16="http://schemas.microsoft.com/office/drawing/2014/main" id="{CDBBE8FC-8CD8-43AE-B116-76831C51D77A}"/>
              </a:ext>
            </a:extLst>
          </p:cNvPr>
          <p:cNvSpPr txBox="1"/>
          <p:nvPr/>
        </p:nvSpPr>
        <p:spPr>
          <a:xfrm rot="5400000">
            <a:off x="5475655" y="3203939"/>
            <a:ext cx="6774771" cy="450123"/>
          </a:xfrm>
          <a:prstGeom prst="rect">
            <a:avLst/>
          </a:prstGeom>
          <a:noFill/>
        </p:spPr>
        <p:txBody>
          <a:bodyPr wrap="square" rtlCol="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325" i="1" u="none" strike="noStrike" kern="1200" cap="none" spc="0" normalizeH="0" baseline="0" noProof="0" dirty="0">
                <a:ln>
                  <a:noFill/>
                </a:ln>
                <a:solidFill>
                  <a:prstClr val="white">
                    <a:lumMod val="95000"/>
                  </a:prstClr>
                </a:solidFill>
                <a:effectLst/>
                <a:uLnTx/>
                <a:uFillTx/>
                <a:latin typeface="Candara" panose="020E0502030303020204" pitchFamily="34" charset="0"/>
                <a:ea typeface="+mn-ea"/>
                <a:cs typeface="+mn-cs"/>
              </a:rPr>
              <a:t>“</a:t>
            </a:r>
            <a:r>
              <a:rPr kumimoji="0" lang="en-US" sz="2325" b="1" i="1" u="none" strike="noStrike" kern="1200" cap="none" spc="0" normalizeH="0" baseline="0" noProof="0" dirty="0">
                <a:ln>
                  <a:noFill/>
                </a:ln>
                <a:solidFill>
                  <a:prstClr val="white">
                    <a:lumMod val="95000"/>
                  </a:prstClr>
                </a:solidFill>
                <a:effectLst/>
                <a:uLnTx/>
                <a:uFillTx/>
                <a:latin typeface="Candara" panose="020E0502030303020204" pitchFamily="34" charset="0"/>
                <a:ea typeface="+mn-ea"/>
                <a:cs typeface="+mn-cs"/>
              </a:rPr>
              <a:t>but now is Christ risen from the dead</a:t>
            </a:r>
            <a:r>
              <a:rPr kumimoji="0" lang="en-US" sz="2325" i="1" u="none" strike="noStrike" kern="1200" cap="none" spc="0" normalizeH="0" baseline="0" noProof="0" dirty="0">
                <a:ln>
                  <a:noFill/>
                </a:ln>
                <a:solidFill>
                  <a:prstClr val="white">
                    <a:lumMod val="95000"/>
                  </a:prstClr>
                </a:solidFill>
                <a:effectLst/>
                <a:uLnTx/>
                <a:uFillTx/>
                <a:latin typeface="Candara" panose="020E0502030303020204" pitchFamily="34" charset="0"/>
                <a:ea typeface="+mn-ea"/>
                <a:cs typeface="+mn-cs"/>
              </a:rPr>
              <a:t>”</a:t>
            </a:r>
          </a:p>
        </p:txBody>
      </p:sp>
    </p:spTree>
    <p:extLst>
      <p:ext uri="{BB962C8B-B14F-4D97-AF65-F5344CB8AC3E}">
        <p14:creationId xmlns:p14="http://schemas.microsoft.com/office/powerpoint/2010/main" val="2192168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A2C57-861F-4FCD-A60B-78A6CCD1516F}"/>
              </a:ext>
            </a:extLst>
          </p:cNvPr>
          <p:cNvSpPr>
            <a:spLocks noGrp="1"/>
          </p:cNvSpPr>
          <p:nvPr>
            <p:ph type="title"/>
          </p:nvPr>
        </p:nvSpPr>
        <p:spPr>
          <a:xfrm>
            <a:off x="531083" y="1186136"/>
            <a:ext cx="8350250" cy="990600"/>
          </a:xfrm>
        </p:spPr>
        <p:txBody>
          <a:bodyPr>
            <a:normAutofit fontScale="90000"/>
          </a:bodyPr>
          <a:lstStyle/>
          <a:p>
            <a:pPr algn="ctr"/>
            <a:r>
              <a:rPr lang="en-US" sz="3000" b="1" dirty="0">
                <a:solidFill>
                  <a:srgbClr val="FF0000"/>
                </a:solidFill>
              </a:rPr>
              <a:t>Baptism: A Burial In Water</a:t>
            </a:r>
            <a:br>
              <a:rPr lang="en-US" sz="3000" b="1" dirty="0">
                <a:solidFill>
                  <a:srgbClr val="FF0000"/>
                </a:solidFill>
              </a:rPr>
            </a:br>
            <a:r>
              <a:rPr lang="en-US" sz="3000" b="1" dirty="0">
                <a:solidFill>
                  <a:srgbClr val="FF0000"/>
                </a:solidFill>
              </a:rPr>
              <a:t>Romans 6:3-4</a:t>
            </a:r>
          </a:p>
        </p:txBody>
      </p:sp>
      <p:sp>
        <p:nvSpPr>
          <p:cNvPr id="4" name="Slide Number Placeholder 3">
            <a:extLst>
              <a:ext uri="{FF2B5EF4-FFF2-40B4-BE49-F238E27FC236}">
                <a16:creationId xmlns:a16="http://schemas.microsoft.com/office/drawing/2014/main" id="{A6515BFF-4C74-4B86-A012-95936CB3DFAA}"/>
              </a:ext>
            </a:extLst>
          </p:cNvPr>
          <p:cNvSpPr>
            <a:spLocks noGrp="1"/>
          </p:cNvSpPr>
          <p:nvPr>
            <p:ph type="sldNum" sz="quarter" idx="12"/>
          </p:nvPr>
        </p:nvSpPr>
        <p:spPr/>
        <p:txBody>
          <a:bodyPr/>
          <a:lstStyle/>
          <a:p>
            <a:pPr marL="0" marR="0" lvl="0" indent="0" algn="r" defTabSz="342900" rtl="0" eaLnBrk="1" fontAlgn="auto" latinLnBrk="0" hangingPunct="1">
              <a:lnSpc>
                <a:spcPct val="100000"/>
              </a:lnSpc>
              <a:spcBef>
                <a:spcPts val="0"/>
              </a:spcBef>
              <a:spcAft>
                <a:spcPts val="0"/>
              </a:spcAft>
              <a:buClrTx/>
              <a:buSzTx/>
              <a:buFontTx/>
              <a:buNone/>
              <a:tabLst/>
              <a:defRPr/>
            </a:pPr>
            <a:fld id="{F2FC2DCF-E715-4EB6-9123-621F9E485E13}" type="slidenum">
              <a:rPr kumimoji="0" lang="en-US" sz="675" b="0" i="0" u="none" strike="noStrike" kern="1200" cap="none" spc="0" normalizeH="0" baseline="0" noProof="0">
                <a:ln>
                  <a:noFill/>
                </a:ln>
                <a:solidFill>
                  <a:srgbClr val="90C226"/>
                </a:solidFill>
                <a:effectLst/>
                <a:uLnTx/>
                <a:uFillTx/>
                <a:latin typeface="Trebuchet MS" panose="020B0603020202020204"/>
                <a:ea typeface="+mn-ea"/>
                <a:cs typeface="+mn-cs"/>
              </a:rPr>
              <a:pPr marL="0" marR="0" lvl="0" indent="0" algn="r" defTabSz="342900" rtl="0" eaLnBrk="1" fontAlgn="auto" latinLnBrk="0" hangingPunct="1">
                <a:lnSpc>
                  <a:spcPct val="100000"/>
                </a:lnSpc>
                <a:spcBef>
                  <a:spcPts val="0"/>
                </a:spcBef>
                <a:spcAft>
                  <a:spcPts val="0"/>
                </a:spcAft>
                <a:buClrTx/>
                <a:buSzTx/>
                <a:buFontTx/>
                <a:buNone/>
                <a:tabLst/>
                <a:defRPr/>
              </a:pPr>
              <a:t>12</a:t>
            </a:fld>
            <a:endParaRPr kumimoji="0" lang="en-US" sz="675"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pic>
        <p:nvPicPr>
          <p:cNvPr id="5" name="Content Placeholder 4">
            <a:extLst>
              <a:ext uri="{FF2B5EF4-FFF2-40B4-BE49-F238E27FC236}">
                <a16:creationId xmlns:a16="http://schemas.microsoft.com/office/drawing/2014/main" id="{67B345BF-92B8-4939-BE19-240D0CBEFBC8}"/>
              </a:ext>
            </a:extLst>
          </p:cNvPr>
          <p:cNvPicPr>
            <a:picLocks noGrp="1" noChangeAspect="1" noChangeArrowheads="1"/>
          </p:cNvPicPr>
          <p:nvPr>
            <p:ph idx="1"/>
          </p:nvPr>
        </p:nvPicPr>
        <p:blipFill>
          <a:blip r:embed="rId3" cstate="print"/>
          <a:srcRect/>
          <a:stretch>
            <a:fillRect/>
          </a:stretch>
        </p:blipFill>
        <p:spPr bwMode="auto">
          <a:xfrm>
            <a:off x="507999" y="2638512"/>
            <a:ext cx="8350249" cy="992306"/>
          </a:xfrm>
          <a:prstGeom prst="rect">
            <a:avLst/>
          </a:prstGeom>
          <a:noFill/>
          <a:ln w="9525">
            <a:noFill/>
            <a:miter lim="800000"/>
            <a:headEnd/>
            <a:tailEnd/>
          </a:ln>
          <a:effectLst/>
        </p:spPr>
      </p:pic>
      <p:cxnSp>
        <p:nvCxnSpPr>
          <p:cNvPr id="7" name="Straight Arrow Connector 6">
            <a:extLst>
              <a:ext uri="{FF2B5EF4-FFF2-40B4-BE49-F238E27FC236}">
                <a16:creationId xmlns:a16="http://schemas.microsoft.com/office/drawing/2014/main" id="{F1F9EC49-5E43-4E42-AA32-0A17F37480EB}"/>
              </a:ext>
            </a:extLst>
          </p:cNvPr>
          <p:cNvCxnSpPr>
            <a:cxnSpLocks/>
          </p:cNvCxnSpPr>
          <p:nvPr/>
        </p:nvCxnSpPr>
        <p:spPr>
          <a:xfrm>
            <a:off x="1724850" y="1737052"/>
            <a:ext cx="925989" cy="2206298"/>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B5D0C4F7-D650-43AD-994B-C3DEECD0D80E}"/>
              </a:ext>
            </a:extLst>
          </p:cNvPr>
          <p:cNvCxnSpPr>
            <a:cxnSpLocks/>
          </p:cNvCxnSpPr>
          <p:nvPr/>
        </p:nvCxnSpPr>
        <p:spPr>
          <a:xfrm flipV="1">
            <a:off x="6442997" y="1640509"/>
            <a:ext cx="1067537" cy="2302841"/>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8233D6B4-8E48-4033-8ACD-4AC56EC05194}"/>
              </a:ext>
            </a:extLst>
          </p:cNvPr>
          <p:cNvSpPr txBox="1"/>
          <p:nvPr/>
        </p:nvSpPr>
        <p:spPr>
          <a:xfrm>
            <a:off x="1173031" y="2067243"/>
            <a:ext cx="1529586" cy="415498"/>
          </a:xfrm>
          <a:prstGeom prst="rect">
            <a:avLst/>
          </a:prstGeom>
          <a:solidFill>
            <a:schemeClr val="bg1"/>
          </a:solid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black"/>
                </a:solidFill>
                <a:effectLst/>
                <a:uLnTx/>
                <a:uFillTx/>
                <a:latin typeface="Trebuchet MS" panose="020B0603020202020204"/>
                <a:ea typeface="+mn-ea"/>
                <a:cs typeface="+mn-cs"/>
              </a:rPr>
              <a:t>Dead In Sin</a:t>
            </a:r>
          </a:p>
        </p:txBody>
      </p:sp>
      <p:sp>
        <p:nvSpPr>
          <p:cNvPr id="15" name="TextBox 14">
            <a:extLst>
              <a:ext uri="{FF2B5EF4-FFF2-40B4-BE49-F238E27FC236}">
                <a16:creationId xmlns:a16="http://schemas.microsoft.com/office/drawing/2014/main" id="{75B6D27C-ECA4-4A26-AFED-F20E1968D530}"/>
              </a:ext>
            </a:extLst>
          </p:cNvPr>
          <p:cNvSpPr txBox="1"/>
          <p:nvPr/>
        </p:nvSpPr>
        <p:spPr>
          <a:xfrm>
            <a:off x="5649519" y="2067243"/>
            <a:ext cx="2665281" cy="415498"/>
          </a:xfrm>
          <a:prstGeom prst="rect">
            <a:avLst/>
          </a:prstGeom>
          <a:solidFill>
            <a:schemeClr val="bg1"/>
          </a:solid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black"/>
                </a:solidFill>
                <a:effectLst/>
                <a:uLnTx/>
                <a:uFillTx/>
                <a:latin typeface="Trebuchet MS" panose="020B0603020202020204"/>
                <a:ea typeface="+mn-ea"/>
                <a:cs typeface="+mn-cs"/>
              </a:rPr>
              <a:t>Raised To A New Life</a:t>
            </a:r>
          </a:p>
        </p:txBody>
      </p:sp>
      <p:sp>
        <p:nvSpPr>
          <p:cNvPr id="18" name="TextBox 17">
            <a:extLst>
              <a:ext uri="{FF2B5EF4-FFF2-40B4-BE49-F238E27FC236}">
                <a16:creationId xmlns:a16="http://schemas.microsoft.com/office/drawing/2014/main" id="{A725116F-8E42-42D5-94A6-C2242C7F9633}"/>
              </a:ext>
            </a:extLst>
          </p:cNvPr>
          <p:cNvSpPr txBox="1"/>
          <p:nvPr/>
        </p:nvSpPr>
        <p:spPr>
          <a:xfrm>
            <a:off x="2550811" y="3923972"/>
            <a:ext cx="4310795" cy="461665"/>
          </a:xfrm>
          <a:prstGeom prst="rect">
            <a:avLst/>
          </a:prstGeom>
          <a:no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a:ea typeface="+mn-ea"/>
                <a:cs typeface="+mn-cs"/>
              </a:rPr>
              <a:t>Death - Burial - Resurrection</a:t>
            </a:r>
          </a:p>
        </p:txBody>
      </p:sp>
      <p:sp>
        <p:nvSpPr>
          <p:cNvPr id="19" name="TextBox 18">
            <a:extLst>
              <a:ext uri="{FF2B5EF4-FFF2-40B4-BE49-F238E27FC236}">
                <a16:creationId xmlns:a16="http://schemas.microsoft.com/office/drawing/2014/main" id="{3036823D-E2D0-4DB0-A634-02E867F1872B}"/>
              </a:ext>
            </a:extLst>
          </p:cNvPr>
          <p:cNvSpPr txBox="1"/>
          <p:nvPr/>
        </p:nvSpPr>
        <p:spPr>
          <a:xfrm>
            <a:off x="285750" y="4764226"/>
            <a:ext cx="8858250" cy="1892826"/>
          </a:xfrm>
          <a:prstGeom prst="rect">
            <a:avLst/>
          </a:prstGeom>
          <a:noFill/>
        </p:spPr>
        <p:txBody>
          <a:bodyPr wrap="squar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u="none" strike="noStrike" kern="1200" cap="none" spc="0" normalizeH="0" baseline="0" noProof="0" dirty="0">
                <a:ln>
                  <a:noFill/>
                </a:ln>
                <a:solidFill>
                  <a:prstClr val="black"/>
                </a:solidFill>
                <a:effectLst/>
                <a:uLnTx/>
                <a:uFillTx/>
                <a:latin typeface="Trebuchet MS" panose="020B0603020202020204"/>
                <a:ea typeface="+mn-ea"/>
                <a:cs typeface="+mn-cs"/>
              </a:rPr>
              <a:t>Romans 6:3-4, </a:t>
            </a:r>
            <a:r>
              <a:rPr kumimoji="0" lang="en-US" sz="2100" b="0" i="1" u="none" strike="noStrike" kern="1200" cap="none" spc="0" normalizeH="0" baseline="0" noProof="0" dirty="0">
                <a:ln>
                  <a:noFill/>
                </a:ln>
                <a:solidFill>
                  <a:prstClr val="black"/>
                </a:solidFill>
                <a:effectLst/>
                <a:uLnTx/>
                <a:uFillTx/>
                <a:latin typeface="Trebuchet MS" panose="020B0603020202020204"/>
                <a:ea typeface="+mn-ea"/>
                <a:cs typeface="+mn-cs"/>
              </a:rPr>
              <a:t>“Or are ye ignorant that all we who were baptized into Christ Jesus were baptized into his death? We were </a:t>
            </a:r>
            <a:r>
              <a:rPr kumimoji="0" lang="en-US" sz="2400" b="1" i="1" u="none" strike="noStrike" kern="1200" cap="none" spc="0" normalizeH="0" baseline="0" noProof="0" dirty="0">
                <a:ln>
                  <a:noFill/>
                </a:ln>
                <a:solidFill>
                  <a:srgbClr val="FF0000"/>
                </a:solidFill>
                <a:effectLst/>
                <a:uLnTx/>
                <a:uFillTx/>
                <a:latin typeface="Trebuchet MS" panose="020B0603020202020204"/>
                <a:ea typeface="+mn-ea"/>
                <a:cs typeface="+mn-cs"/>
              </a:rPr>
              <a:t>buried therefore with him through baptism unto death</a:t>
            </a:r>
            <a:r>
              <a:rPr kumimoji="0" lang="en-US" sz="2100" b="0" i="1"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100" b="0" i="1" u="sng" strike="noStrike" kern="1200" cap="none" spc="0" normalizeH="0" baseline="0" noProof="0" dirty="0">
                <a:ln>
                  <a:noFill/>
                </a:ln>
                <a:solidFill>
                  <a:prstClr val="black"/>
                </a:solidFill>
                <a:effectLst/>
                <a:uLnTx/>
                <a:uFillTx/>
                <a:latin typeface="Trebuchet MS" panose="020B0603020202020204"/>
                <a:ea typeface="+mn-ea"/>
                <a:cs typeface="+mn-cs"/>
              </a:rPr>
              <a:t>that </a:t>
            </a:r>
            <a:r>
              <a:rPr kumimoji="0" lang="en-US" sz="2400" b="1" i="1" u="sng" strike="noStrike" kern="1200" cap="none" spc="0" normalizeH="0" baseline="0" noProof="0" dirty="0">
                <a:ln>
                  <a:noFill/>
                </a:ln>
                <a:solidFill>
                  <a:srgbClr val="FF0000"/>
                </a:solidFill>
                <a:effectLst/>
                <a:uLnTx/>
                <a:uFillTx/>
                <a:latin typeface="Trebuchet MS" panose="020B0603020202020204"/>
                <a:ea typeface="+mn-ea"/>
                <a:cs typeface="+mn-cs"/>
              </a:rPr>
              <a:t>like as Christ was raised from the dead</a:t>
            </a:r>
            <a:r>
              <a:rPr kumimoji="0" lang="en-US" sz="2100" b="0" i="1" u="sng" strike="noStrike" kern="1200" cap="none" spc="0" normalizeH="0" baseline="0" noProof="0" dirty="0">
                <a:ln>
                  <a:noFill/>
                </a:ln>
                <a:solidFill>
                  <a:prstClr val="black"/>
                </a:solidFill>
                <a:effectLst/>
                <a:uLnTx/>
                <a:uFillTx/>
                <a:latin typeface="Trebuchet MS" panose="020B0603020202020204"/>
                <a:ea typeface="+mn-ea"/>
                <a:cs typeface="+mn-cs"/>
              </a:rPr>
              <a:t> through the glory of the Father, </a:t>
            </a:r>
            <a:r>
              <a:rPr kumimoji="0" lang="en-US" sz="2400" b="1" i="1" u="sng" strike="noStrike" kern="1200" cap="none" spc="0" normalizeH="0" baseline="0" noProof="0" dirty="0">
                <a:ln>
                  <a:noFill/>
                </a:ln>
                <a:solidFill>
                  <a:srgbClr val="FF0000"/>
                </a:solidFill>
                <a:effectLst/>
                <a:uLnTx/>
                <a:uFillTx/>
                <a:latin typeface="Trebuchet MS" panose="020B0603020202020204"/>
                <a:ea typeface="+mn-ea"/>
                <a:cs typeface="+mn-cs"/>
              </a:rPr>
              <a:t>so we also might walk in newness of life</a:t>
            </a:r>
            <a:r>
              <a:rPr kumimoji="0" lang="en-US" sz="2400" b="1" i="1" u="none" strike="noStrike" kern="1200" cap="none" spc="0" normalizeH="0" baseline="0" noProof="0" dirty="0">
                <a:ln>
                  <a:noFill/>
                </a:ln>
                <a:solidFill>
                  <a:srgbClr val="FF0000"/>
                </a:solidFill>
                <a:effectLst/>
                <a:uLnTx/>
                <a:uFillTx/>
                <a:latin typeface="Trebuchet MS" panose="020B0603020202020204"/>
                <a:ea typeface="+mn-ea"/>
                <a:cs typeface="+mn-cs"/>
              </a:rPr>
              <a:t>.</a:t>
            </a:r>
            <a:r>
              <a:rPr kumimoji="0" lang="en-US" sz="2100" b="0" i="1" u="none" strike="noStrike" kern="1200" cap="none" spc="0" normalizeH="0" baseline="0" noProof="0" dirty="0">
                <a:ln>
                  <a:noFill/>
                </a:ln>
                <a:solidFill>
                  <a:srgbClr val="FF0000"/>
                </a:solidFill>
                <a:effectLst/>
                <a:uLnTx/>
                <a:uFillTx/>
                <a:latin typeface="Trebuchet MS" panose="020B0603020202020204"/>
                <a:ea typeface="+mn-ea"/>
                <a:cs typeface="+mn-cs"/>
              </a:rPr>
              <a:t>”</a:t>
            </a:r>
          </a:p>
        </p:txBody>
      </p:sp>
      <p:sp>
        <p:nvSpPr>
          <p:cNvPr id="24" name="TextBox 23">
            <a:extLst>
              <a:ext uri="{FF2B5EF4-FFF2-40B4-BE49-F238E27FC236}">
                <a16:creationId xmlns:a16="http://schemas.microsoft.com/office/drawing/2014/main" id="{9C940AB0-17A8-4652-8610-F3EF72F85AD2}"/>
              </a:ext>
            </a:extLst>
          </p:cNvPr>
          <p:cNvSpPr txBox="1"/>
          <p:nvPr/>
        </p:nvSpPr>
        <p:spPr>
          <a:xfrm>
            <a:off x="3503595" y="3630817"/>
            <a:ext cx="2408032" cy="415498"/>
          </a:xfrm>
          <a:prstGeom prst="rect">
            <a:avLst/>
          </a:prstGeom>
          <a:no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FF0000"/>
                </a:solidFill>
                <a:effectLst/>
                <a:uLnTx/>
                <a:uFillTx/>
                <a:latin typeface="Trebuchet MS" panose="020B0603020202020204"/>
                <a:ea typeface="+mn-ea"/>
                <a:cs typeface="+mn-cs"/>
              </a:rPr>
              <a:t>Buried in Baptism</a:t>
            </a:r>
          </a:p>
        </p:txBody>
      </p:sp>
      <p:sp>
        <p:nvSpPr>
          <p:cNvPr id="12" name="TextBox 11">
            <a:extLst>
              <a:ext uri="{FF2B5EF4-FFF2-40B4-BE49-F238E27FC236}">
                <a16:creationId xmlns:a16="http://schemas.microsoft.com/office/drawing/2014/main" id="{ED62CDFB-A329-4493-BC9A-56090917F7E7}"/>
              </a:ext>
            </a:extLst>
          </p:cNvPr>
          <p:cNvSpPr txBox="1"/>
          <p:nvPr/>
        </p:nvSpPr>
        <p:spPr>
          <a:xfrm rot="5400000">
            <a:off x="6252430" y="2567653"/>
            <a:ext cx="5257800" cy="507831"/>
          </a:xfrm>
          <a:prstGeom prst="rect">
            <a:avLst/>
          </a:prstGeom>
          <a:noFill/>
        </p:spPr>
        <p:txBody>
          <a:bodyPr wrap="square" rtlCol="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700" i="1" u="none" strike="noStrike" kern="1200" cap="none" spc="0" normalizeH="0" baseline="0" noProof="0" dirty="0">
                <a:ln>
                  <a:noFill/>
                </a:ln>
                <a:solidFill>
                  <a:prstClr val="white">
                    <a:lumMod val="95000"/>
                  </a:prstClr>
                </a:solidFill>
                <a:effectLst/>
                <a:uLnTx/>
                <a:uFillTx/>
                <a:latin typeface="Candara" panose="020E0502030303020204" pitchFamily="34" charset="0"/>
                <a:ea typeface="+mn-ea"/>
                <a:cs typeface="+mn-cs"/>
              </a:rPr>
              <a:t>“</a:t>
            </a:r>
            <a:r>
              <a:rPr kumimoji="0" lang="en-US" sz="2700" b="1" i="1" u="none" strike="noStrike" kern="1200" cap="none" spc="0" normalizeH="0" baseline="0" noProof="0" dirty="0">
                <a:ln>
                  <a:noFill/>
                </a:ln>
                <a:solidFill>
                  <a:prstClr val="white">
                    <a:lumMod val="95000"/>
                  </a:prstClr>
                </a:solidFill>
                <a:effectLst/>
                <a:uLnTx/>
                <a:uFillTx/>
                <a:latin typeface="Candara" panose="020E0502030303020204" pitchFamily="34" charset="0"/>
                <a:ea typeface="+mn-ea"/>
                <a:cs typeface="+mn-cs"/>
              </a:rPr>
              <a:t>if there be no resurrection</a:t>
            </a:r>
            <a:r>
              <a:rPr kumimoji="0" lang="en-US" sz="2700" i="1" u="none" strike="noStrike" kern="1200" cap="none" spc="0" normalizeH="0" baseline="0" noProof="0" dirty="0">
                <a:ln>
                  <a:noFill/>
                </a:ln>
                <a:solidFill>
                  <a:prstClr val="white">
                    <a:lumMod val="95000"/>
                  </a:prstClr>
                </a:solidFill>
                <a:effectLst/>
                <a:uLnTx/>
                <a:uFillTx/>
                <a:latin typeface="Candara" panose="020E0502030303020204" pitchFamily="34" charset="0"/>
                <a:ea typeface="+mn-ea"/>
                <a:cs typeface="+mn-cs"/>
              </a:rPr>
              <a:t>”</a:t>
            </a:r>
          </a:p>
        </p:txBody>
      </p:sp>
      <p:sp>
        <p:nvSpPr>
          <p:cNvPr id="13" name="Title 1">
            <a:extLst>
              <a:ext uri="{FF2B5EF4-FFF2-40B4-BE49-F238E27FC236}">
                <a16:creationId xmlns:a16="http://schemas.microsoft.com/office/drawing/2014/main" id="{9FB67391-D5D9-4C93-A229-7D3E4BE392D6}"/>
              </a:ext>
            </a:extLst>
          </p:cNvPr>
          <p:cNvSpPr txBox="1">
            <a:spLocks/>
          </p:cNvSpPr>
          <p:nvPr/>
        </p:nvSpPr>
        <p:spPr>
          <a:xfrm>
            <a:off x="1385357" y="29794"/>
            <a:ext cx="5844118" cy="628650"/>
          </a:xfrm>
          <a:prstGeom prst="rect">
            <a:avLst/>
          </a:prstGeom>
        </p:spPr>
        <p:txBody>
          <a:bodyPr vert="horz" lIns="91440" tIns="45720" rIns="91440" bIns="45720" rtlCol="0" anchor="t">
            <a:normAutofit/>
          </a:bodyPr>
          <a:lst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342900" rtl="0" eaLnBrk="1" fontAlgn="auto" latinLnBrk="0" hangingPunct="1">
              <a:lnSpc>
                <a:spcPct val="100000"/>
              </a:lnSpc>
              <a:spcBef>
                <a:spcPct val="0"/>
              </a:spcBef>
              <a:spcAft>
                <a:spcPts val="0"/>
              </a:spcAft>
              <a:buClrTx/>
              <a:buSzTx/>
              <a:buFontTx/>
              <a:buNone/>
              <a:tabLst/>
              <a:defRPr/>
            </a:pPr>
            <a:r>
              <a:rPr kumimoji="0" lang="en-US" sz="3300" b="1" i="0" u="none" strike="noStrike" kern="1200" cap="none" spc="0" normalizeH="0" baseline="0" noProof="0" dirty="0">
                <a:ln>
                  <a:noFill/>
                </a:ln>
                <a:solidFill>
                  <a:srgbClr val="90C226"/>
                </a:solidFill>
                <a:effectLst/>
                <a:uLnTx/>
                <a:uFillTx/>
                <a:latin typeface="Trebuchet MS" panose="020B0603020202020204"/>
                <a:ea typeface="+mj-ea"/>
                <a:cs typeface="+mj-cs"/>
              </a:rPr>
              <a:t>You Are NOT Yet In Your Sins</a:t>
            </a:r>
            <a:endParaRPr kumimoji="0" lang="en-US" sz="3300" b="0" i="0" u="none" strike="noStrike" kern="1200" cap="none" spc="0" normalizeH="0" baseline="0" noProof="0" dirty="0">
              <a:ln>
                <a:noFill/>
              </a:ln>
              <a:solidFill>
                <a:srgbClr val="90C226"/>
              </a:solidFill>
              <a:effectLst/>
              <a:uLnTx/>
              <a:uFillTx/>
              <a:latin typeface="Trebuchet MS" panose="020B0603020202020204"/>
              <a:ea typeface="+mj-ea"/>
              <a:cs typeface="+mj-cs"/>
            </a:endParaRPr>
          </a:p>
        </p:txBody>
      </p:sp>
      <p:sp>
        <p:nvSpPr>
          <p:cNvPr id="16" name="TextBox 15">
            <a:extLst>
              <a:ext uri="{FF2B5EF4-FFF2-40B4-BE49-F238E27FC236}">
                <a16:creationId xmlns:a16="http://schemas.microsoft.com/office/drawing/2014/main" id="{8DF5A76F-8931-4687-8F19-DA81A840362A}"/>
              </a:ext>
            </a:extLst>
          </p:cNvPr>
          <p:cNvSpPr txBox="1"/>
          <p:nvPr/>
        </p:nvSpPr>
        <p:spPr>
          <a:xfrm>
            <a:off x="404125" y="490141"/>
            <a:ext cx="8350248" cy="83099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1 Corinthians 15:17</a:t>
            </a:r>
            <a:r>
              <a:rPr kumimoji="0" lang="en-US" sz="2400"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 </a:t>
            </a:r>
            <a:r>
              <a:rPr kumimoji="0" lang="en-US" sz="2400" i="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a:t>
            </a:r>
            <a:r>
              <a:rPr kumimoji="0" lang="en-US" sz="2400" b="1" i="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And if Christ hath not been raised, </a:t>
            </a:r>
            <a:br>
              <a:rPr kumimoji="0" lang="en-US" sz="2400" b="1" i="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br>
            <a:r>
              <a:rPr kumimoji="0" lang="en-US" sz="2400" b="1" i="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your faith is vain; ye </a:t>
            </a:r>
            <a:r>
              <a:rPr kumimoji="0" lang="en-US" sz="2400" b="1" i="1" u="sng" strike="noStrike" kern="1200" cap="none" spc="0" normalizeH="0" baseline="0" noProof="0" dirty="0">
                <a:ln>
                  <a:noFill/>
                </a:ln>
                <a:solidFill>
                  <a:srgbClr val="FF0000"/>
                </a:solidFill>
                <a:effectLst/>
                <a:uLnTx/>
                <a:uFillTx/>
                <a:latin typeface="Candara" panose="020E0502030303020204" pitchFamily="34" charset="0"/>
                <a:ea typeface="+mn-ea"/>
                <a:cs typeface="+mn-cs"/>
              </a:rPr>
              <a:t>are yet in your sins</a:t>
            </a:r>
            <a:r>
              <a:rPr kumimoji="0" lang="en-US" sz="2400" i="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a:t>
            </a:r>
          </a:p>
        </p:txBody>
      </p:sp>
    </p:spTree>
    <p:extLst>
      <p:ext uri="{BB962C8B-B14F-4D97-AF65-F5344CB8AC3E}">
        <p14:creationId xmlns:p14="http://schemas.microsoft.com/office/powerpoint/2010/main" val="1084879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488" y="1045416"/>
            <a:ext cx="7715250" cy="646331"/>
          </a:xfrm>
        </p:spPr>
        <p:txBody>
          <a:bodyPr>
            <a:spAutoFit/>
          </a:bodyPr>
          <a:lstStyle/>
          <a:p>
            <a:r>
              <a:rPr lang="en-US" sz="3600" b="1" dirty="0">
                <a:latin typeface="Candara" panose="020E0502030303020204" pitchFamily="34" charset="0"/>
              </a:rPr>
              <a:t>The Dead In Christ Are Perished</a:t>
            </a:r>
          </a:p>
        </p:txBody>
      </p:sp>
      <p:sp>
        <p:nvSpPr>
          <p:cNvPr id="3" name="Content Placeholder 2"/>
          <p:cNvSpPr>
            <a:spLocks noGrp="1"/>
          </p:cNvSpPr>
          <p:nvPr>
            <p:ph idx="1"/>
          </p:nvPr>
        </p:nvSpPr>
        <p:spPr>
          <a:xfrm>
            <a:off x="464620" y="1690032"/>
            <a:ext cx="7383980" cy="3724096"/>
          </a:xfrm>
        </p:spPr>
        <p:txBody>
          <a:bodyPr>
            <a:spAutoFit/>
          </a:bodyPr>
          <a:lstStyle/>
          <a:p>
            <a:pPr marL="0" indent="0">
              <a:buNone/>
            </a:pPr>
            <a:r>
              <a:rPr lang="en-US" sz="2400" b="1" dirty="0">
                <a:solidFill>
                  <a:srgbClr val="FF0000"/>
                </a:solidFill>
                <a:latin typeface="Candara" panose="020E0502030303020204" pitchFamily="34" charset="0"/>
              </a:rPr>
              <a:t>1 Corinthians 15:18</a:t>
            </a:r>
            <a:r>
              <a:rPr lang="en-US" sz="2400" dirty="0">
                <a:solidFill>
                  <a:srgbClr val="FF0000"/>
                </a:solidFill>
                <a:latin typeface="Candara" panose="020E0502030303020204" pitchFamily="34" charset="0"/>
              </a:rPr>
              <a:t>, </a:t>
            </a:r>
            <a:r>
              <a:rPr lang="en-US" sz="2400" i="1" dirty="0">
                <a:solidFill>
                  <a:srgbClr val="FF0000"/>
                </a:solidFill>
                <a:latin typeface="Candara" panose="020E0502030303020204" pitchFamily="34" charset="0"/>
              </a:rPr>
              <a:t>“</a:t>
            </a:r>
            <a:r>
              <a:rPr lang="en-US" sz="2400" b="1" i="1" dirty="0">
                <a:solidFill>
                  <a:srgbClr val="FF0000"/>
                </a:solidFill>
                <a:latin typeface="Candara" panose="020E0502030303020204" pitchFamily="34" charset="0"/>
              </a:rPr>
              <a:t>Then they also that are fallen asleep in Christ have perished</a:t>
            </a:r>
            <a:r>
              <a:rPr lang="en-US" sz="2400" i="1" dirty="0">
                <a:solidFill>
                  <a:srgbClr val="FF0000"/>
                </a:solidFill>
                <a:latin typeface="Candara" panose="020E0502030303020204" pitchFamily="34" charset="0"/>
              </a:rPr>
              <a:t>.”</a:t>
            </a:r>
          </a:p>
          <a:p>
            <a:r>
              <a:rPr lang="en-US" sz="2800" dirty="0">
                <a:solidFill>
                  <a:schemeClr val="tx1"/>
                </a:solidFill>
                <a:latin typeface="Candara" panose="020E0502030303020204" pitchFamily="34" charset="0"/>
              </a:rPr>
              <a:t>Any Christian who died is without hope</a:t>
            </a:r>
          </a:p>
          <a:p>
            <a:pPr lvl="1"/>
            <a:r>
              <a:rPr lang="en-US" sz="2400" dirty="0">
                <a:solidFill>
                  <a:schemeClr val="tx1"/>
                </a:solidFill>
                <a:latin typeface="Candara" panose="020E0502030303020204" pitchFamily="34" charset="0"/>
              </a:rPr>
              <a:t>Stephen. Acts 7:58-8:1</a:t>
            </a:r>
          </a:p>
          <a:p>
            <a:pPr lvl="1"/>
            <a:r>
              <a:rPr lang="en-US" sz="2400" dirty="0">
                <a:solidFill>
                  <a:schemeClr val="tx1"/>
                </a:solidFill>
                <a:latin typeface="Candara" panose="020E0502030303020204" pitchFamily="34" charset="0"/>
              </a:rPr>
              <a:t>James the brother of John. Acts 12:1-3</a:t>
            </a:r>
          </a:p>
          <a:p>
            <a:pPr lvl="1"/>
            <a:r>
              <a:rPr lang="en-US" sz="2400" dirty="0">
                <a:solidFill>
                  <a:schemeClr val="tx1"/>
                </a:solidFill>
                <a:latin typeface="Candara" panose="020E0502030303020204" pitchFamily="34" charset="0"/>
              </a:rPr>
              <a:t>Christians Paul put to death. Acts 9:1-2; 26:9-10</a:t>
            </a:r>
          </a:p>
          <a:p>
            <a:pPr lvl="1"/>
            <a:r>
              <a:rPr lang="en-US" sz="2400" dirty="0">
                <a:solidFill>
                  <a:schemeClr val="tx1"/>
                </a:solidFill>
                <a:latin typeface="Candara" panose="020E0502030303020204" pitchFamily="34" charset="0"/>
              </a:rPr>
              <a:t>Paul. 2 Timothy 4:6-8</a:t>
            </a:r>
          </a:p>
          <a:p>
            <a:pPr lvl="1"/>
            <a:r>
              <a:rPr lang="en-US" sz="2400" dirty="0">
                <a:solidFill>
                  <a:schemeClr val="tx1"/>
                </a:solidFill>
                <a:latin typeface="Candara" panose="020E0502030303020204" pitchFamily="34" charset="0"/>
              </a:rPr>
              <a:t>Antipas. Revelation 2:13</a:t>
            </a:r>
          </a:p>
        </p:txBody>
      </p:sp>
      <p:sp>
        <p:nvSpPr>
          <p:cNvPr id="4" name="Slide Number Placeholder 3"/>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13</a:t>
            </a:fld>
            <a:endParaRPr lang="en-US" dirty="0">
              <a:solidFill>
                <a:srgbClr val="90C226"/>
              </a:solidFill>
              <a:latin typeface="Trebuchet MS" panose="020B0603020202020204"/>
            </a:endParaRPr>
          </a:p>
        </p:txBody>
      </p:sp>
      <p:sp>
        <p:nvSpPr>
          <p:cNvPr id="7" name="TextBox 6">
            <a:extLst>
              <a:ext uri="{FF2B5EF4-FFF2-40B4-BE49-F238E27FC236}">
                <a16:creationId xmlns:a16="http://schemas.microsoft.com/office/drawing/2014/main" id="{CA4B4DDF-57C0-44AA-B97C-85EFB8FD1886}"/>
              </a:ext>
            </a:extLst>
          </p:cNvPr>
          <p:cNvSpPr txBox="1"/>
          <p:nvPr/>
        </p:nvSpPr>
        <p:spPr>
          <a:xfrm rot="5400000">
            <a:off x="6226391" y="3191257"/>
            <a:ext cx="5257800" cy="507831"/>
          </a:xfrm>
          <a:prstGeom prst="rect">
            <a:avLst/>
          </a:prstGeom>
          <a:noFill/>
        </p:spPr>
        <p:txBody>
          <a:bodyPr wrap="square" rtlCol="0">
            <a:spAutoFit/>
          </a:bodyPr>
          <a:lstStyle/>
          <a:p>
            <a:pPr algn="ctr" defTabSz="342900"/>
            <a:r>
              <a:rPr lang="en-US" sz="2700" i="1" dirty="0">
                <a:solidFill>
                  <a:prstClr val="white">
                    <a:lumMod val="95000"/>
                  </a:prstClr>
                </a:solidFill>
                <a:latin typeface="Candara" panose="020E0502030303020204" pitchFamily="34" charset="0"/>
              </a:rPr>
              <a:t>“</a:t>
            </a:r>
            <a:r>
              <a:rPr lang="en-US" sz="2700" b="1" i="1" dirty="0">
                <a:solidFill>
                  <a:prstClr val="white">
                    <a:lumMod val="95000"/>
                  </a:prstClr>
                </a:solidFill>
                <a:latin typeface="Candara" panose="020E0502030303020204" pitchFamily="34" charset="0"/>
              </a:rPr>
              <a:t>if there be no resurrection</a:t>
            </a:r>
            <a:r>
              <a:rPr lang="en-US" sz="2700" i="1" dirty="0">
                <a:solidFill>
                  <a:prstClr val="white">
                    <a:lumMod val="95000"/>
                  </a:prstClr>
                </a:solidFill>
                <a:latin typeface="Candara" panose="020E0502030303020204" pitchFamily="34" charset="0"/>
              </a:rPr>
              <a:t>”</a:t>
            </a:r>
          </a:p>
        </p:txBody>
      </p:sp>
    </p:spTree>
    <p:extLst>
      <p:ext uri="{BB962C8B-B14F-4D97-AF65-F5344CB8AC3E}">
        <p14:creationId xmlns:p14="http://schemas.microsoft.com/office/powerpoint/2010/main" val="417241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058" y="1054084"/>
            <a:ext cx="7543800" cy="603266"/>
          </a:xfrm>
        </p:spPr>
        <p:txBody>
          <a:bodyPr>
            <a:spAutoFit/>
          </a:bodyPr>
          <a:lstStyle/>
          <a:p>
            <a:r>
              <a:rPr lang="en-US" sz="3300" b="1" dirty="0"/>
              <a:t>We Are of All Men Most Miserable</a:t>
            </a:r>
            <a:endParaRPr lang="en-US" sz="3300" dirty="0"/>
          </a:p>
        </p:txBody>
      </p:sp>
      <p:sp>
        <p:nvSpPr>
          <p:cNvPr id="3" name="Content Placeholder 2"/>
          <p:cNvSpPr>
            <a:spLocks noGrp="1"/>
          </p:cNvSpPr>
          <p:nvPr>
            <p:ph idx="1"/>
          </p:nvPr>
        </p:nvSpPr>
        <p:spPr>
          <a:xfrm>
            <a:off x="469578" y="1689354"/>
            <a:ext cx="7683822" cy="5168646"/>
          </a:xfrm>
        </p:spPr>
        <p:txBody>
          <a:bodyPr>
            <a:spAutoFit/>
          </a:bodyPr>
          <a:lstStyle/>
          <a:p>
            <a:pPr marL="0" indent="0">
              <a:buNone/>
            </a:pPr>
            <a:r>
              <a:rPr lang="en-US" sz="2400" b="1" dirty="0">
                <a:solidFill>
                  <a:srgbClr val="FF0000"/>
                </a:solidFill>
                <a:latin typeface="Candara" panose="020E0502030303020204" pitchFamily="34" charset="0"/>
              </a:rPr>
              <a:t>1 Corinthians 15:19</a:t>
            </a:r>
            <a:r>
              <a:rPr lang="en-US" sz="2400" dirty="0">
                <a:solidFill>
                  <a:srgbClr val="FF0000"/>
                </a:solidFill>
                <a:latin typeface="Candara" panose="020E0502030303020204" pitchFamily="34" charset="0"/>
              </a:rPr>
              <a:t>, </a:t>
            </a:r>
            <a:r>
              <a:rPr lang="en-US" sz="2400" i="1" dirty="0">
                <a:solidFill>
                  <a:srgbClr val="FF0000"/>
                </a:solidFill>
                <a:latin typeface="Candara" panose="020E0502030303020204" pitchFamily="34" charset="0"/>
              </a:rPr>
              <a:t>“</a:t>
            </a:r>
            <a:r>
              <a:rPr lang="en-US" sz="2400" b="1" i="1" dirty="0">
                <a:solidFill>
                  <a:srgbClr val="FF0000"/>
                </a:solidFill>
                <a:latin typeface="Candara" panose="020E0502030303020204" pitchFamily="34" charset="0"/>
              </a:rPr>
              <a:t>If we have only hoped in Christ</a:t>
            </a:r>
            <a:br>
              <a:rPr lang="en-US" sz="2400" b="1" i="1" dirty="0">
                <a:solidFill>
                  <a:srgbClr val="FF0000"/>
                </a:solidFill>
                <a:latin typeface="Candara" panose="020E0502030303020204" pitchFamily="34" charset="0"/>
              </a:rPr>
            </a:br>
            <a:r>
              <a:rPr lang="en-US" sz="2400" b="1" i="1" dirty="0">
                <a:solidFill>
                  <a:srgbClr val="FF0000"/>
                </a:solidFill>
                <a:latin typeface="Candara" panose="020E0502030303020204" pitchFamily="34" charset="0"/>
              </a:rPr>
              <a:t> in this life, we are of all men most pitiable.</a:t>
            </a:r>
            <a:r>
              <a:rPr lang="en-US" sz="2400" i="1" dirty="0">
                <a:solidFill>
                  <a:srgbClr val="FF0000"/>
                </a:solidFill>
                <a:latin typeface="Candara" panose="020E0502030303020204" pitchFamily="34" charset="0"/>
              </a:rPr>
              <a:t>”</a:t>
            </a:r>
          </a:p>
          <a:p>
            <a:r>
              <a:rPr lang="en-US" sz="2800" dirty="0">
                <a:solidFill>
                  <a:schemeClr val="tx1"/>
                </a:solidFill>
                <a:latin typeface="Candara" panose="020E0502030303020204" pitchFamily="34" charset="0"/>
              </a:rPr>
              <a:t>If there is no hope after this life …</a:t>
            </a:r>
          </a:p>
          <a:p>
            <a:pPr lvl="1"/>
            <a:r>
              <a:rPr lang="en-US" sz="2400" dirty="0">
                <a:solidFill>
                  <a:schemeClr val="tx1"/>
                </a:solidFill>
                <a:latin typeface="Candara" panose="020E0502030303020204" pitchFamily="34" charset="0"/>
              </a:rPr>
              <a:t>Why continue to serve God? Revelation 2:10</a:t>
            </a:r>
          </a:p>
          <a:p>
            <a:pPr lvl="1"/>
            <a:r>
              <a:rPr lang="en-US" sz="2400" dirty="0">
                <a:solidFill>
                  <a:schemeClr val="tx1"/>
                </a:solidFill>
                <a:latin typeface="Candara" panose="020E0502030303020204" pitchFamily="34" charset="0"/>
              </a:rPr>
              <a:t>Why endure to the end? 2 Timothy 2:3</a:t>
            </a:r>
          </a:p>
          <a:p>
            <a:pPr lvl="1"/>
            <a:r>
              <a:rPr lang="en-US" sz="2400" dirty="0">
                <a:solidFill>
                  <a:schemeClr val="tx1"/>
                </a:solidFill>
                <a:latin typeface="Candara" panose="020E0502030303020204" pitchFamily="34" charset="0"/>
              </a:rPr>
              <a:t>Why suffer persecution? 2 Timothy 3:12</a:t>
            </a:r>
          </a:p>
          <a:p>
            <a:r>
              <a:rPr lang="en-US" sz="2800" b="1" dirty="0">
                <a:solidFill>
                  <a:srgbClr val="FF0000"/>
                </a:solidFill>
                <a:latin typeface="Candara" panose="020E0502030303020204" pitchFamily="34" charset="0"/>
              </a:rPr>
              <a:t>1 Corinthians 15:30</a:t>
            </a:r>
            <a:r>
              <a:rPr lang="en-US" sz="2800" dirty="0">
                <a:solidFill>
                  <a:srgbClr val="FF0000"/>
                </a:solidFill>
                <a:latin typeface="Candara" panose="020E0502030303020204" pitchFamily="34" charset="0"/>
              </a:rPr>
              <a:t>, </a:t>
            </a:r>
            <a:r>
              <a:rPr lang="en-US" sz="2800" i="1" dirty="0">
                <a:solidFill>
                  <a:srgbClr val="FF0000"/>
                </a:solidFill>
                <a:latin typeface="Candara" panose="020E0502030303020204" pitchFamily="34" charset="0"/>
              </a:rPr>
              <a:t>“</a:t>
            </a:r>
            <a:r>
              <a:rPr lang="en-US" sz="2800" b="1" i="1" dirty="0">
                <a:solidFill>
                  <a:srgbClr val="FF0000"/>
                </a:solidFill>
                <a:latin typeface="Candara" panose="020E0502030303020204" pitchFamily="34" charset="0"/>
              </a:rPr>
              <a:t>Why do we also stand in jeopardy every hour?</a:t>
            </a:r>
            <a:r>
              <a:rPr lang="en-US" sz="2800" i="1" dirty="0">
                <a:solidFill>
                  <a:srgbClr val="FF0000"/>
                </a:solidFill>
                <a:latin typeface="Candara" panose="020E0502030303020204" pitchFamily="34" charset="0"/>
              </a:rPr>
              <a:t>”</a:t>
            </a:r>
          </a:p>
          <a:p>
            <a:r>
              <a:rPr lang="en-US" sz="2800" b="1" dirty="0">
                <a:solidFill>
                  <a:schemeClr val="tx1"/>
                </a:solidFill>
                <a:latin typeface="Candara" panose="020E0502030303020204" pitchFamily="34" charset="0"/>
              </a:rPr>
              <a:t>The thought of being with0ut hope in Christ </a:t>
            </a:r>
            <a:br>
              <a:rPr lang="en-US" sz="2800" b="1" dirty="0">
                <a:solidFill>
                  <a:schemeClr val="tx1"/>
                </a:solidFill>
                <a:latin typeface="Candara" panose="020E0502030303020204" pitchFamily="34" charset="0"/>
              </a:rPr>
            </a:br>
            <a:r>
              <a:rPr lang="en-US" sz="2800" b="1" dirty="0">
                <a:solidFill>
                  <a:schemeClr val="tx1"/>
                </a:solidFill>
                <a:latin typeface="Candara" panose="020E0502030303020204" pitchFamily="34" charset="0"/>
              </a:rPr>
              <a:t>if there is no resurrection – is a miserable thought!</a:t>
            </a:r>
          </a:p>
        </p:txBody>
      </p:sp>
      <p:sp>
        <p:nvSpPr>
          <p:cNvPr id="4" name="Slide Number Placeholder 3"/>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14</a:t>
            </a:fld>
            <a:endParaRPr lang="en-US" dirty="0">
              <a:solidFill>
                <a:srgbClr val="90C226"/>
              </a:solidFill>
              <a:latin typeface="Trebuchet MS" panose="020B0603020202020204"/>
            </a:endParaRPr>
          </a:p>
        </p:txBody>
      </p:sp>
      <p:sp>
        <p:nvSpPr>
          <p:cNvPr id="7" name="TextBox 6">
            <a:extLst>
              <a:ext uri="{FF2B5EF4-FFF2-40B4-BE49-F238E27FC236}">
                <a16:creationId xmlns:a16="http://schemas.microsoft.com/office/drawing/2014/main" id="{B30A3360-0FF9-4FBA-813A-CC5D1831F828}"/>
              </a:ext>
            </a:extLst>
          </p:cNvPr>
          <p:cNvSpPr txBox="1"/>
          <p:nvPr/>
        </p:nvSpPr>
        <p:spPr>
          <a:xfrm rot="5400000">
            <a:off x="6226391" y="3191257"/>
            <a:ext cx="5257800" cy="507831"/>
          </a:xfrm>
          <a:prstGeom prst="rect">
            <a:avLst/>
          </a:prstGeom>
          <a:noFill/>
        </p:spPr>
        <p:txBody>
          <a:bodyPr wrap="square" rtlCol="0">
            <a:spAutoFit/>
          </a:bodyPr>
          <a:lstStyle/>
          <a:p>
            <a:pPr algn="ctr" defTabSz="342900"/>
            <a:r>
              <a:rPr lang="en-US" sz="2700" b="1" i="1" dirty="0">
                <a:solidFill>
                  <a:prstClr val="white">
                    <a:lumMod val="95000"/>
                  </a:prstClr>
                </a:solidFill>
                <a:latin typeface="Candara" panose="020E0502030303020204" pitchFamily="34" charset="0"/>
              </a:rPr>
              <a:t>“if there be no resurrection”</a:t>
            </a:r>
          </a:p>
        </p:txBody>
      </p:sp>
    </p:spTree>
    <p:extLst>
      <p:ext uri="{BB962C8B-B14F-4D97-AF65-F5344CB8AC3E}">
        <p14:creationId xmlns:p14="http://schemas.microsoft.com/office/powerpoint/2010/main" val="2523665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1435" y="1371601"/>
            <a:ext cx="5652881" cy="3698918"/>
          </a:xfrm>
        </p:spPr>
        <p:txBody>
          <a:bodyPr>
            <a:spAutoFit/>
          </a:bodyPr>
          <a:lstStyle/>
          <a:p>
            <a:r>
              <a:rPr lang="en-US" sz="2700" b="1" dirty="0">
                <a:solidFill>
                  <a:srgbClr val="FF0000"/>
                </a:solidFill>
                <a:latin typeface="Candara" panose="020E0502030303020204" pitchFamily="34" charset="0"/>
              </a:rPr>
              <a:t>Then Christ Is Not Risen</a:t>
            </a:r>
          </a:p>
          <a:p>
            <a:r>
              <a:rPr lang="en-US" sz="2700" b="1" dirty="0">
                <a:solidFill>
                  <a:srgbClr val="FF0000"/>
                </a:solidFill>
                <a:latin typeface="Candara" panose="020E0502030303020204" pitchFamily="34" charset="0"/>
              </a:rPr>
              <a:t>Our Preaching Is Vain</a:t>
            </a:r>
          </a:p>
          <a:p>
            <a:r>
              <a:rPr lang="en-US" sz="2700" b="1" dirty="0">
                <a:solidFill>
                  <a:srgbClr val="FF0000"/>
                </a:solidFill>
                <a:latin typeface="Candara" panose="020E0502030303020204" pitchFamily="34" charset="0"/>
              </a:rPr>
              <a:t>Your Faith Is Vain</a:t>
            </a:r>
          </a:p>
          <a:p>
            <a:r>
              <a:rPr lang="en-US" sz="2700" b="1" dirty="0">
                <a:solidFill>
                  <a:srgbClr val="FF0000"/>
                </a:solidFill>
                <a:latin typeface="Candara" panose="020E0502030303020204" pitchFamily="34" charset="0"/>
              </a:rPr>
              <a:t>The Apostles Are False Witnesses</a:t>
            </a:r>
          </a:p>
          <a:p>
            <a:r>
              <a:rPr lang="en-US" sz="2700" b="1" dirty="0">
                <a:solidFill>
                  <a:srgbClr val="FF0000"/>
                </a:solidFill>
                <a:latin typeface="Candara" panose="020E0502030303020204" pitchFamily="34" charset="0"/>
              </a:rPr>
              <a:t>You Are Yet In Your Sins</a:t>
            </a:r>
          </a:p>
          <a:p>
            <a:r>
              <a:rPr lang="en-US" sz="2700" b="1" dirty="0">
                <a:solidFill>
                  <a:srgbClr val="FF0000"/>
                </a:solidFill>
                <a:latin typeface="Candara" panose="020E0502030303020204" pitchFamily="34" charset="0"/>
              </a:rPr>
              <a:t>The Dead In Christ Are Perished</a:t>
            </a:r>
          </a:p>
          <a:p>
            <a:r>
              <a:rPr lang="en-US" sz="2700" b="1" dirty="0">
                <a:solidFill>
                  <a:srgbClr val="FF0000"/>
                </a:solidFill>
                <a:latin typeface="Candara" panose="020E0502030303020204" pitchFamily="34" charset="0"/>
              </a:rPr>
              <a:t>We Are Of All Men Most Miserable</a:t>
            </a:r>
          </a:p>
        </p:txBody>
      </p:sp>
      <p:sp>
        <p:nvSpPr>
          <p:cNvPr id="4" name="Slide Number Placeholder 3"/>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15</a:t>
            </a:fld>
            <a:endParaRPr lang="en-US" dirty="0">
              <a:solidFill>
                <a:srgbClr val="90C226"/>
              </a:solidFill>
              <a:latin typeface="Trebuchet MS" panose="020B0603020202020204"/>
            </a:endParaRPr>
          </a:p>
        </p:txBody>
      </p:sp>
      <p:sp>
        <p:nvSpPr>
          <p:cNvPr id="9" name="Callout: Right Arrow 8">
            <a:extLst>
              <a:ext uri="{FF2B5EF4-FFF2-40B4-BE49-F238E27FC236}">
                <a16:creationId xmlns:a16="http://schemas.microsoft.com/office/drawing/2014/main" id="{30609B87-ABF7-447B-9169-E745ACF36407}"/>
              </a:ext>
            </a:extLst>
          </p:cNvPr>
          <p:cNvSpPr/>
          <p:nvPr/>
        </p:nvSpPr>
        <p:spPr>
          <a:xfrm>
            <a:off x="286242" y="1664363"/>
            <a:ext cx="1878545" cy="3008225"/>
          </a:xfrm>
          <a:prstGeom prst="rightArrowCallout">
            <a:avLst>
              <a:gd name="adj1" fmla="val 25000"/>
              <a:gd name="adj2" fmla="val 25000"/>
              <a:gd name="adj3" fmla="val 25000"/>
              <a:gd name="adj4" fmla="val 6371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42900"/>
            <a:endParaRPr lang="en-US" sz="1350" b="1" i="1" dirty="0">
              <a:solidFill>
                <a:prstClr val="white"/>
              </a:solidFill>
              <a:latin typeface="Candara" panose="020E0502030303020204" pitchFamily="34" charset="0"/>
            </a:endParaRPr>
          </a:p>
        </p:txBody>
      </p:sp>
      <p:sp>
        <p:nvSpPr>
          <p:cNvPr id="10" name="TextBox 9">
            <a:extLst>
              <a:ext uri="{FF2B5EF4-FFF2-40B4-BE49-F238E27FC236}">
                <a16:creationId xmlns:a16="http://schemas.microsoft.com/office/drawing/2014/main" id="{46658C88-046A-48D2-936D-B64C16402D3E}"/>
              </a:ext>
            </a:extLst>
          </p:cNvPr>
          <p:cNvSpPr txBox="1"/>
          <p:nvPr/>
        </p:nvSpPr>
        <p:spPr>
          <a:xfrm rot="16200000">
            <a:off x="-558180" y="2614479"/>
            <a:ext cx="2875648" cy="1107996"/>
          </a:xfrm>
          <a:prstGeom prst="rect">
            <a:avLst/>
          </a:prstGeom>
          <a:solidFill>
            <a:schemeClr val="accent1"/>
          </a:solidFill>
        </p:spPr>
        <p:txBody>
          <a:bodyPr wrap="square" rtlCol="0">
            <a:spAutoFit/>
          </a:bodyPr>
          <a:lstStyle/>
          <a:p>
            <a:pPr algn="ctr" defTabSz="342900"/>
            <a:r>
              <a:rPr lang="en-US" sz="3300" i="1" dirty="0">
                <a:solidFill>
                  <a:prstClr val="white"/>
                </a:solidFill>
                <a:latin typeface="Candara" panose="020E0502030303020204" pitchFamily="34" charset="0"/>
              </a:rPr>
              <a:t>“</a:t>
            </a:r>
            <a:r>
              <a:rPr lang="en-US" sz="3300" b="1" i="1" dirty="0">
                <a:solidFill>
                  <a:prstClr val="white"/>
                </a:solidFill>
                <a:latin typeface="Candara" panose="020E0502030303020204" pitchFamily="34" charset="0"/>
              </a:rPr>
              <a:t>if there be no resurrection</a:t>
            </a:r>
            <a:r>
              <a:rPr lang="en-US" sz="3300" i="1" dirty="0">
                <a:solidFill>
                  <a:prstClr val="white"/>
                </a:solidFill>
                <a:latin typeface="Candara" panose="020E0502030303020204" pitchFamily="34" charset="0"/>
              </a:rPr>
              <a:t>”</a:t>
            </a:r>
          </a:p>
        </p:txBody>
      </p:sp>
    </p:spTree>
    <p:extLst>
      <p:ext uri="{BB962C8B-B14F-4D97-AF65-F5344CB8AC3E}">
        <p14:creationId xmlns:p14="http://schemas.microsoft.com/office/powerpoint/2010/main" val="2463566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988" y="638174"/>
            <a:ext cx="8630336" cy="4683333"/>
          </a:xfrm>
        </p:spPr>
        <p:txBody>
          <a:bodyPr wrap="square">
            <a:spAutoFit/>
          </a:bodyPr>
          <a:lstStyle/>
          <a:p>
            <a:pPr marL="0" indent="0" algn="ctr">
              <a:buNone/>
            </a:pPr>
            <a:r>
              <a:rPr lang="en-US" sz="4500" dirty="0">
                <a:latin typeface="Candara" panose="020E0502030303020204" pitchFamily="34" charset="0"/>
              </a:rPr>
              <a:t>Paul Declares …</a:t>
            </a:r>
          </a:p>
          <a:p>
            <a:pPr marL="0" indent="0" algn="ctr">
              <a:buNone/>
            </a:pPr>
            <a:r>
              <a:rPr lang="en-US" sz="6000" b="1" dirty="0">
                <a:latin typeface="Candara" panose="020E0502030303020204" pitchFamily="34" charset="0"/>
              </a:rPr>
              <a:t> </a:t>
            </a:r>
            <a:endParaRPr lang="en-US" sz="6000" b="1" i="1" dirty="0">
              <a:latin typeface="Candara" panose="020E0502030303020204" pitchFamily="34" charset="0"/>
            </a:endParaRPr>
          </a:p>
          <a:p>
            <a:pPr marL="0" indent="0" algn="ctr">
              <a:buNone/>
            </a:pPr>
            <a:r>
              <a:rPr lang="en-US" sz="6000" i="1" dirty="0">
                <a:solidFill>
                  <a:srgbClr val="FF0000"/>
                </a:solidFill>
                <a:latin typeface="Candara" panose="020E0502030303020204" pitchFamily="34" charset="0"/>
              </a:rPr>
              <a:t>“</a:t>
            </a:r>
            <a:r>
              <a:rPr lang="en-US" sz="6000" b="1" i="1" dirty="0">
                <a:solidFill>
                  <a:srgbClr val="FF0000"/>
                </a:solidFill>
                <a:latin typeface="Candara" panose="020E0502030303020204" pitchFamily="34" charset="0"/>
              </a:rPr>
              <a:t>But now hath Christ been raised from the dead</a:t>
            </a:r>
            <a:r>
              <a:rPr lang="en-US" sz="6000" i="1" dirty="0">
                <a:solidFill>
                  <a:srgbClr val="FF0000"/>
                </a:solidFill>
                <a:latin typeface="Candara" panose="020E0502030303020204" pitchFamily="34" charset="0"/>
              </a:rPr>
              <a:t> …”</a:t>
            </a:r>
            <a:br>
              <a:rPr lang="en-US" sz="6000" b="1" dirty="0">
                <a:solidFill>
                  <a:srgbClr val="FF0000"/>
                </a:solidFill>
                <a:latin typeface="Candara" panose="020E0502030303020204" pitchFamily="34" charset="0"/>
              </a:rPr>
            </a:br>
            <a:r>
              <a:rPr lang="en-US" sz="6000" b="1" dirty="0">
                <a:solidFill>
                  <a:srgbClr val="FF0000"/>
                </a:solidFill>
                <a:latin typeface="Candara" panose="020E0502030303020204" pitchFamily="34" charset="0"/>
              </a:rPr>
              <a:t>1 Corinthians 15:20</a:t>
            </a:r>
          </a:p>
        </p:txBody>
      </p:sp>
      <p:sp>
        <p:nvSpPr>
          <p:cNvPr id="2" name="Slide Number Placeholder 1"/>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16</a:t>
            </a:fld>
            <a:endParaRPr lang="en-US" dirty="0">
              <a:solidFill>
                <a:srgbClr val="90C226"/>
              </a:solidFill>
              <a:latin typeface="Trebuchet MS" panose="020B0603020202020204"/>
            </a:endParaRPr>
          </a:p>
        </p:txBody>
      </p:sp>
    </p:spTree>
    <p:extLst>
      <p:ext uri="{BB962C8B-B14F-4D97-AF65-F5344CB8AC3E}">
        <p14:creationId xmlns:p14="http://schemas.microsoft.com/office/powerpoint/2010/main" val="3795047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A2C57-861F-4FCD-A60B-78A6CCD1516F}"/>
              </a:ext>
            </a:extLst>
          </p:cNvPr>
          <p:cNvSpPr>
            <a:spLocks noGrp="1"/>
          </p:cNvSpPr>
          <p:nvPr>
            <p:ph type="title"/>
          </p:nvPr>
        </p:nvSpPr>
        <p:spPr>
          <a:xfrm>
            <a:off x="531083" y="1186136"/>
            <a:ext cx="8350250" cy="990600"/>
          </a:xfrm>
        </p:spPr>
        <p:txBody>
          <a:bodyPr>
            <a:normAutofit fontScale="90000"/>
          </a:bodyPr>
          <a:lstStyle/>
          <a:p>
            <a:pPr algn="ctr"/>
            <a:r>
              <a:rPr lang="en-US" sz="3000" b="1" dirty="0">
                <a:solidFill>
                  <a:srgbClr val="FF0000"/>
                </a:solidFill>
              </a:rPr>
              <a:t>Baptism: A Burial In Water</a:t>
            </a:r>
            <a:br>
              <a:rPr lang="en-US" sz="3000" b="1" dirty="0">
                <a:solidFill>
                  <a:srgbClr val="FF0000"/>
                </a:solidFill>
              </a:rPr>
            </a:br>
            <a:r>
              <a:rPr lang="en-US" sz="3000" b="1" dirty="0">
                <a:solidFill>
                  <a:srgbClr val="FF0000"/>
                </a:solidFill>
              </a:rPr>
              <a:t>Romans 6:3-4</a:t>
            </a:r>
          </a:p>
        </p:txBody>
      </p:sp>
      <p:sp>
        <p:nvSpPr>
          <p:cNvPr id="4" name="Slide Number Placeholder 3">
            <a:extLst>
              <a:ext uri="{FF2B5EF4-FFF2-40B4-BE49-F238E27FC236}">
                <a16:creationId xmlns:a16="http://schemas.microsoft.com/office/drawing/2014/main" id="{A6515BFF-4C74-4B86-A012-95936CB3DFAA}"/>
              </a:ext>
            </a:extLst>
          </p:cNvPr>
          <p:cNvSpPr>
            <a:spLocks noGrp="1"/>
          </p:cNvSpPr>
          <p:nvPr>
            <p:ph type="sldNum" sz="quarter" idx="12"/>
          </p:nvPr>
        </p:nvSpPr>
        <p:spPr/>
        <p:txBody>
          <a:bodyPr/>
          <a:lstStyle/>
          <a:p>
            <a:pPr marL="0" marR="0" lvl="0" indent="0" algn="r" defTabSz="342900" rtl="0" eaLnBrk="1" fontAlgn="auto" latinLnBrk="0" hangingPunct="1">
              <a:lnSpc>
                <a:spcPct val="100000"/>
              </a:lnSpc>
              <a:spcBef>
                <a:spcPts val="0"/>
              </a:spcBef>
              <a:spcAft>
                <a:spcPts val="0"/>
              </a:spcAft>
              <a:buClrTx/>
              <a:buSzTx/>
              <a:buFontTx/>
              <a:buNone/>
              <a:tabLst/>
              <a:defRPr/>
            </a:pPr>
            <a:fld id="{F2FC2DCF-E715-4EB6-9123-621F9E485E13}" type="slidenum">
              <a:rPr kumimoji="0" lang="en-US" sz="675" b="0" i="0" u="none" strike="noStrike" kern="1200" cap="none" spc="0" normalizeH="0" baseline="0" noProof="0">
                <a:ln>
                  <a:noFill/>
                </a:ln>
                <a:solidFill>
                  <a:srgbClr val="90C226"/>
                </a:solidFill>
                <a:effectLst/>
                <a:uLnTx/>
                <a:uFillTx/>
                <a:latin typeface="Trebuchet MS" panose="020B0603020202020204"/>
                <a:ea typeface="+mn-ea"/>
                <a:cs typeface="+mn-cs"/>
              </a:rPr>
              <a:pPr marL="0" marR="0" lvl="0" indent="0" algn="r" defTabSz="342900" rtl="0" eaLnBrk="1" fontAlgn="auto" latinLnBrk="0" hangingPunct="1">
                <a:lnSpc>
                  <a:spcPct val="100000"/>
                </a:lnSpc>
                <a:spcBef>
                  <a:spcPts val="0"/>
                </a:spcBef>
                <a:spcAft>
                  <a:spcPts val="0"/>
                </a:spcAft>
                <a:buClrTx/>
                <a:buSzTx/>
                <a:buFontTx/>
                <a:buNone/>
                <a:tabLst/>
                <a:defRPr/>
              </a:pPr>
              <a:t>17</a:t>
            </a:fld>
            <a:endParaRPr kumimoji="0" lang="en-US" sz="675"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pic>
        <p:nvPicPr>
          <p:cNvPr id="5" name="Content Placeholder 4">
            <a:extLst>
              <a:ext uri="{FF2B5EF4-FFF2-40B4-BE49-F238E27FC236}">
                <a16:creationId xmlns:a16="http://schemas.microsoft.com/office/drawing/2014/main" id="{67B345BF-92B8-4939-BE19-240D0CBEFBC8}"/>
              </a:ext>
            </a:extLst>
          </p:cNvPr>
          <p:cNvPicPr>
            <a:picLocks noGrp="1" noChangeAspect="1" noChangeArrowheads="1"/>
          </p:cNvPicPr>
          <p:nvPr>
            <p:ph idx="1"/>
          </p:nvPr>
        </p:nvPicPr>
        <p:blipFill>
          <a:blip r:embed="rId3" cstate="print"/>
          <a:srcRect/>
          <a:stretch>
            <a:fillRect/>
          </a:stretch>
        </p:blipFill>
        <p:spPr bwMode="auto">
          <a:xfrm>
            <a:off x="507999" y="2638512"/>
            <a:ext cx="8350249" cy="992306"/>
          </a:xfrm>
          <a:prstGeom prst="rect">
            <a:avLst/>
          </a:prstGeom>
          <a:noFill/>
          <a:ln w="9525">
            <a:noFill/>
            <a:miter lim="800000"/>
            <a:headEnd/>
            <a:tailEnd/>
          </a:ln>
          <a:effectLst/>
        </p:spPr>
      </p:pic>
      <p:cxnSp>
        <p:nvCxnSpPr>
          <p:cNvPr id="7" name="Straight Arrow Connector 6">
            <a:extLst>
              <a:ext uri="{FF2B5EF4-FFF2-40B4-BE49-F238E27FC236}">
                <a16:creationId xmlns:a16="http://schemas.microsoft.com/office/drawing/2014/main" id="{F1F9EC49-5E43-4E42-AA32-0A17F37480EB}"/>
              </a:ext>
            </a:extLst>
          </p:cNvPr>
          <p:cNvCxnSpPr>
            <a:cxnSpLocks/>
          </p:cNvCxnSpPr>
          <p:nvPr/>
        </p:nvCxnSpPr>
        <p:spPr>
          <a:xfrm>
            <a:off x="1724850" y="1737052"/>
            <a:ext cx="925989" cy="2206298"/>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B5D0C4F7-D650-43AD-994B-C3DEECD0D80E}"/>
              </a:ext>
            </a:extLst>
          </p:cNvPr>
          <p:cNvCxnSpPr>
            <a:cxnSpLocks/>
          </p:cNvCxnSpPr>
          <p:nvPr/>
        </p:nvCxnSpPr>
        <p:spPr>
          <a:xfrm flipV="1">
            <a:off x="6442997" y="1640509"/>
            <a:ext cx="1067537" cy="2302841"/>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8233D6B4-8E48-4033-8ACD-4AC56EC05194}"/>
              </a:ext>
            </a:extLst>
          </p:cNvPr>
          <p:cNvSpPr txBox="1"/>
          <p:nvPr/>
        </p:nvSpPr>
        <p:spPr>
          <a:xfrm>
            <a:off x="1173031" y="2067243"/>
            <a:ext cx="1529586" cy="415498"/>
          </a:xfrm>
          <a:prstGeom prst="rect">
            <a:avLst/>
          </a:prstGeom>
          <a:solidFill>
            <a:schemeClr val="bg1"/>
          </a:solid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black"/>
                </a:solidFill>
                <a:effectLst/>
                <a:uLnTx/>
                <a:uFillTx/>
                <a:latin typeface="Trebuchet MS" panose="020B0603020202020204"/>
                <a:ea typeface="+mn-ea"/>
                <a:cs typeface="+mn-cs"/>
              </a:rPr>
              <a:t>Dead In Sin</a:t>
            </a:r>
          </a:p>
        </p:txBody>
      </p:sp>
      <p:sp>
        <p:nvSpPr>
          <p:cNvPr id="15" name="TextBox 14">
            <a:extLst>
              <a:ext uri="{FF2B5EF4-FFF2-40B4-BE49-F238E27FC236}">
                <a16:creationId xmlns:a16="http://schemas.microsoft.com/office/drawing/2014/main" id="{75B6D27C-ECA4-4A26-AFED-F20E1968D530}"/>
              </a:ext>
            </a:extLst>
          </p:cNvPr>
          <p:cNvSpPr txBox="1"/>
          <p:nvPr/>
        </p:nvSpPr>
        <p:spPr>
          <a:xfrm>
            <a:off x="5649519" y="2067243"/>
            <a:ext cx="2665281" cy="415498"/>
          </a:xfrm>
          <a:prstGeom prst="rect">
            <a:avLst/>
          </a:prstGeom>
          <a:solidFill>
            <a:schemeClr val="bg1"/>
          </a:solid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black"/>
                </a:solidFill>
                <a:effectLst/>
                <a:uLnTx/>
                <a:uFillTx/>
                <a:latin typeface="Trebuchet MS" panose="020B0603020202020204"/>
                <a:ea typeface="+mn-ea"/>
                <a:cs typeface="+mn-cs"/>
              </a:rPr>
              <a:t>Raised To A New Life</a:t>
            </a:r>
          </a:p>
        </p:txBody>
      </p:sp>
      <p:sp>
        <p:nvSpPr>
          <p:cNvPr id="18" name="TextBox 17">
            <a:extLst>
              <a:ext uri="{FF2B5EF4-FFF2-40B4-BE49-F238E27FC236}">
                <a16:creationId xmlns:a16="http://schemas.microsoft.com/office/drawing/2014/main" id="{A725116F-8E42-42D5-94A6-C2242C7F9633}"/>
              </a:ext>
            </a:extLst>
          </p:cNvPr>
          <p:cNvSpPr txBox="1"/>
          <p:nvPr/>
        </p:nvSpPr>
        <p:spPr>
          <a:xfrm>
            <a:off x="2550811" y="3923972"/>
            <a:ext cx="4310795" cy="461665"/>
          </a:xfrm>
          <a:prstGeom prst="rect">
            <a:avLst/>
          </a:prstGeom>
          <a:no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a:ea typeface="+mn-ea"/>
                <a:cs typeface="+mn-cs"/>
              </a:rPr>
              <a:t>Death - Burial - Resurrection</a:t>
            </a:r>
          </a:p>
        </p:txBody>
      </p:sp>
      <p:sp>
        <p:nvSpPr>
          <p:cNvPr id="19" name="TextBox 18">
            <a:extLst>
              <a:ext uri="{FF2B5EF4-FFF2-40B4-BE49-F238E27FC236}">
                <a16:creationId xmlns:a16="http://schemas.microsoft.com/office/drawing/2014/main" id="{3036823D-E2D0-4DB0-A634-02E867F1872B}"/>
              </a:ext>
            </a:extLst>
          </p:cNvPr>
          <p:cNvSpPr txBox="1"/>
          <p:nvPr/>
        </p:nvSpPr>
        <p:spPr>
          <a:xfrm>
            <a:off x="285750" y="4764226"/>
            <a:ext cx="8858250" cy="1892826"/>
          </a:xfrm>
          <a:prstGeom prst="rect">
            <a:avLst/>
          </a:prstGeom>
          <a:noFill/>
        </p:spPr>
        <p:txBody>
          <a:bodyPr wrap="squar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u="none" strike="noStrike" kern="1200" cap="none" spc="0" normalizeH="0" baseline="0" noProof="0" dirty="0">
                <a:ln>
                  <a:noFill/>
                </a:ln>
                <a:solidFill>
                  <a:prstClr val="black"/>
                </a:solidFill>
                <a:effectLst/>
                <a:uLnTx/>
                <a:uFillTx/>
                <a:latin typeface="Trebuchet MS" panose="020B0603020202020204"/>
                <a:ea typeface="+mn-ea"/>
                <a:cs typeface="+mn-cs"/>
              </a:rPr>
              <a:t>Romans 6:3-4, </a:t>
            </a:r>
            <a:r>
              <a:rPr kumimoji="0" lang="en-US" sz="2100" b="0" i="1" u="none" strike="noStrike" kern="1200" cap="none" spc="0" normalizeH="0" baseline="0" noProof="0" dirty="0">
                <a:ln>
                  <a:noFill/>
                </a:ln>
                <a:solidFill>
                  <a:prstClr val="black"/>
                </a:solidFill>
                <a:effectLst/>
                <a:uLnTx/>
                <a:uFillTx/>
                <a:latin typeface="Trebuchet MS" panose="020B0603020202020204"/>
                <a:ea typeface="+mn-ea"/>
                <a:cs typeface="+mn-cs"/>
              </a:rPr>
              <a:t>“Or are ye ignorant that all we who were baptized into Christ Jesus were baptized into his death? We were </a:t>
            </a:r>
            <a:r>
              <a:rPr kumimoji="0" lang="en-US" sz="2400" b="1" i="1" u="none" strike="noStrike" kern="1200" cap="none" spc="0" normalizeH="0" baseline="0" noProof="0" dirty="0">
                <a:ln>
                  <a:noFill/>
                </a:ln>
                <a:solidFill>
                  <a:srgbClr val="FF0000"/>
                </a:solidFill>
                <a:effectLst/>
                <a:uLnTx/>
                <a:uFillTx/>
                <a:latin typeface="Trebuchet MS" panose="020B0603020202020204"/>
                <a:ea typeface="+mn-ea"/>
                <a:cs typeface="+mn-cs"/>
              </a:rPr>
              <a:t>buried therefore with him through baptism unto death</a:t>
            </a:r>
            <a:r>
              <a:rPr kumimoji="0" lang="en-US" sz="2100" b="0" i="1"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100" b="0" i="1" u="sng" strike="noStrike" kern="1200" cap="none" spc="0" normalizeH="0" baseline="0" noProof="0" dirty="0">
                <a:ln>
                  <a:noFill/>
                </a:ln>
                <a:solidFill>
                  <a:prstClr val="black"/>
                </a:solidFill>
                <a:effectLst/>
                <a:uLnTx/>
                <a:uFillTx/>
                <a:latin typeface="Trebuchet MS" panose="020B0603020202020204"/>
                <a:ea typeface="+mn-ea"/>
                <a:cs typeface="+mn-cs"/>
              </a:rPr>
              <a:t>that </a:t>
            </a:r>
            <a:r>
              <a:rPr kumimoji="0" lang="en-US" sz="2400" b="1" i="1" u="sng" strike="noStrike" kern="1200" cap="none" spc="0" normalizeH="0" baseline="0" noProof="0" dirty="0">
                <a:ln>
                  <a:noFill/>
                </a:ln>
                <a:solidFill>
                  <a:srgbClr val="FF0000"/>
                </a:solidFill>
                <a:effectLst/>
                <a:uLnTx/>
                <a:uFillTx/>
                <a:latin typeface="Trebuchet MS" panose="020B0603020202020204"/>
                <a:ea typeface="+mn-ea"/>
                <a:cs typeface="+mn-cs"/>
              </a:rPr>
              <a:t>like as Christ was raised from the dead</a:t>
            </a:r>
            <a:r>
              <a:rPr kumimoji="0" lang="en-US" sz="2100" b="0" i="1" u="sng" strike="noStrike" kern="1200" cap="none" spc="0" normalizeH="0" baseline="0" noProof="0" dirty="0">
                <a:ln>
                  <a:noFill/>
                </a:ln>
                <a:solidFill>
                  <a:prstClr val="black"/>
                </a:solidFill>
                <a:effectLst/>
                <a:uLnTx/>
                <a:uFillTx/>
                <a:latin typeface="Trebuchet MS" panose="020B0603020202020204"/>
                <a:ea typeface="+mn-ea"/>
                <a:cs typeface="+mn-cs"/>
              </a:rPr>
              <a:t> through the glory of the Father, </a:t>
            </a:r>
            <a:r>
              <a:rPr kumimoji="0" lang="en-US" sz="2400" b="1" i="1" u="sng" strike="noStrike" kern="1200" cap="none" spc="0" normalizeH="0" baseline="0" noProof="0" dirty="0">
                <a:ln>
                  <a:noFill/>
                </a:ln>
                <a:solidFill>
                  <a:srgbClr val="FF0000"/>
                </a:solidFill>
                <a:effectLst/>
                <a:uLnTx/>
                <a:uFillTx/>
                <a:latin typeface="Trebuchet MS" panose="020B0603020202020204"/>
                <a:ea typeface="+mn-ea"/>
                <a:cs typeface="+mn-cs"/>
              </a:rPr>
              <a:t>so we also might walk in newness of life</a:t>
            </a:r>
            <a:r>
              <a:rPr kumimoji="0" lang="en-US" sz="2400" b="1" i="1" u="none" strike="noStrike" kern="1200" cap="none" spc="0" normalizeH="0" baseline="0" noProof="0" dirty="0">
                <a:ln>
                  <a:noFill/>
                </a:ln>
                <a:solidFill>
                  <a:srgbClr val="FF0000"/>
                </a:solidFill>
                <a:effectLst/>
                <a:uLnTx/>
                <a:uFillTx/>
                <a:latin typeface="Trebuchet MS" panose="020B0603020202020204"/>
                <a:ea typeface="+mn-ea"/>
                <a:cs typeface="+mn-cs"/>
              </a:rPr>
              <a:t>.</a:t>
            </a:r>
            <a:r>
              <a:rPr kumimoji="0" lang="en-US" sz="2100" b="0" i="1" u="none" strike="noStrike" kern="1200" cap="none" spc="0" normalizeH="0" baseline="0" noProof="0" dirty="0">
                <a:ln>
                  <a:noFill/>
                </a:ln>
                <a:solidFill>
                  <a:srgbClr val="FF0000"/>
                </a:solidFill>
                <a:effectLst/>
                <a:uLnTx/>
                <a:uFillTx/>
                <a:latin typeface="Trebuchet MS" panose="020B0603020202020204"/>
                <a:ea typeface="+mn-ea"/>
                <a:cs typeface="+mn-cs"/>
              </a:rPr>
              <a:t>”</a:t>
            </a:r>
          </a:p>
        </p:txBody>
      </p:sp>
      <p:sp>
        <p:nvSpPr>
          <p:cNvPr id="24" name="TextBox 23">
            <a:extLst>
              <a:ext uri="{FF2B5EF4-FFF2-40B4-BE49-F238E27FC236}">
                <a16:creationId xmlns:a16="http://schemas.microsoft.com/office/drawing/2014/main" id="{9C940AB0-17A8-4652-8610-F3EF72F85AD2}"/>
              </a:ext>
            </a:extLst>
          </p:cNvPr>
          <p:cNvSpPr txBox="1"/>
          <p:nvPr/>
        </p:nvSpPr>
        <p:spPr>
          <a:xfrm>
            <a:off x="3503595" y="3630817"/>
            <a:ext cx="2408032" cy="415498"/>
          </a:xfrm>
          <a:prstGeom prst="rect">
            <a:avLst/>
          </a:prstGeom>
          <a:no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FF0000"/>
                </a:solidFill>
                <a:effectLst/>
                <a:uLnTx/>
                <a:uFillTx/>
                <a:latin typeface="Trebuchet MS" panose="020B0603020202020204"/>
                <a:ea typeface="+mn-ea"/>
                <a:cs typeface="+mn-cs"/>
              </a:rPr>
              <a:t>Buried in Baptism</a:t>
            </a:r>
          </a:p>
        </p:txBody>
      </p:sp>
      <p:sp>
        <p:nvSpPr>
          <p:cNvPr id="12" name="TextBox 11">
            <a:extLst>
              <a:ext uri="{FF2B5EF4-FFF2-40B4-BE49-F238E27FC236}">
                <a16:creationId xmlns:a16="http://schemas.microsoft.com/office/drawing/2014/main" id="{ED62CDFB-A329-4493-BC9A-56090917F7E7}"/>
              </a:ext>
            </a:extLst>
          </p:cNvPr>
          <p:cNvSpPr txBox="1"/>
          <p:nvPr/>
        </p:nvSpPr>
        <p:spPr>
          <a:xfrm rot="5400000">
            <a:off x="6252430" y="2558229"/>
            <a:ext cx="5257800" cy="507831"/>
          </a:xfrm>
          <a:prstGeom prst="rect">
            <a:avLst/>
          </a:prstGeom>
          <a:noFill/>
        </p:spPr>
        <p:txBody>
          <a:bodyPr wrap="square" rtlCol="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en-US" sz="2700" i="1" u="none" strike="noStrike" kern="1200" cap="none" spc="0" normalizeH="0" baseline="0" noProof="0" dirty="0">
                <a:ln>
                  <a:noFill/>
                </a:ln>
                <a:solidFill>
                  <a:prstClr val="white">
                    <a:lumMod val="95000"/>
                  </a:prstClr>
                </a:solidFill>
                <a:effectLst/>
                <a:uLnTx/>
                <a:uFillTx/>
                <a:latin typeface="Candara" panose="020E0502030303020204" pitchFamily="34" charset="0"/>
                <a:ea typeface="+mn-ea"/>
                <a:cs typeface="+mn-cs"/>
              </a:rPr>
              <a:t>“</a:t>
            </a:r>
            <a:r>
              <a:rPr kumimoji="0" lang="en-US" sz="2700" b="1" i="1" u="none" strike="noStrike" kern="1200" cap="none" spc="0" normalizeH="0" baseline="0" noProof="0" dirty="0">
                <a:ln>
                  <a:noFill/>
                </a:ln>
                <a:solidFill>
                  <a:prstClr val="white">
                    <a:lumMod val="95000"/>
                  </a:prstClr>
                </a:solidFill>
                <a:effectLst/>
                <a:uLnTx/>
                <a:uFillTx/>
                <a:latin typeface="Candara" panose="020E0502030303020204" pitchFamily="34" charset="0"/>
                <a:ea typeface="+mn-ea"/>
                <a:cs typeface="+mn-cs"/>
              </a:rPr>
              <a:t>if there be no resurrection</a:t>
            </a:r>
            <a:r>
              <a:rPr kumimoji="0" lang="en-US" sz="2700" i="1" u="none" strike="noStrike" kern="1200" cap="none" spc="0" normalizeH="0" baseline="0" noProof="0" dirty="0">
                <a:ln>
                  <a:noFill/>
                </a:ln>
                <a:solidFill>
                  <a:prstClr val="white">
                    <a:lumMod val="95000"/>
                  </a:prstClr>
                </a:solidFill>
                <a:effectLst/>
                <a:uLnTx/>
                <a:uFillTx/>
                <a:latin typeface="Candara" panose="020E0502030303020204" pitchFamily="34" charset="0"/>
                <a:ea typeface="+mn-ea"/>
                <a:cs typeface="+mn-cs"/>
              </a:rPr>
              <a:t>”</a:t>
            </a:r>
          </a:p>
        </p:txBody>
      </p:sp>
      <p:sp>
        <p:nvSpPr>
          <p:cNvPr id="13" name="Title 1">
            <a:extLst>
              <a:ext uri="{FF2B5EF4-FFF2-40B4-BE49-F238E27FC236}">
                <a16:creationId xmlns:a16="http://schemas.microsoft.com/office/drawing/2014/main" id="{9FB67391-D5D9-4C93-A229-7D3E4BE392D6}"/>
              </a:ext>
            </a:extLst>
          </p:cNvPr>
          <p:cNvSpPr txBox="1">
            <a:spLocks/>
          </p:cNvSpPr>
          <p:nvPr/>
        </p:nvSpPr>
        <p:spPr>
          <a:xfrm>
            <a:off x="1385357" y="29794"/>
            <a:ext cx="5844118" cy="628650"/>
          </a:xfrm>
          <a:prstGeom prst="rect">
            <a:avLst/>
          </a:prstGeom>
        </p:spPr>
        <p:txBody>
          <a:bodyPr vert="horz" lIns="91440" tIns="45720" rIns="91440" bIns="45720" rtlCol="0" anchor="t">
            <a:normAutofit/>
          </a:bodyPr>
          <a:lst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342900" rtl="0" eaLnBrk="1" fontAlgn="auto" latinLnBrk="0" hangingPunct="1">
              <a:lnSpc>
                <a:spcPct val="100000"/>
              </a:lnSpc>
              <a:spcBef>
                <a:spcPct val="0"/>
              </a:spcBef>
              <a:spcAft>
                <a:spcPts val="0"/>
              </a:spcAft>
              <a:buClrTx/>
              <a:buSzTx/>
              <a:buFontTx/>
              <a:buNone/>
              <a:tabLst/>
              <a:defRPr/>
            </a:pPr>
            <a:r>
              <a:rPr kumimoji="0" lang="en-US" sz="3300" b="1" i="0" u="none" strike="noStrike" kern="1200" cap="none" spc="0" normalizeH="0" baseline="0" noProof="0" dirty="0">
                <a:ln>
                  <a:noFill/>
                </a:ln>
                <a:solidFill>
                  <a:srgbClr val="90C226"/>
                </a:solidFill>
                <a:effectLst/>
                <a:uLnTx/>
                <a:uFillTx/>
                <a:latin typeface="Trebuchet MS" panose="020B0603020202020204"/>
                <a:ea typeface="+mj-ea"/>
                <a:cs typeface="+mj-cs"/>
              </a:rPr>
              <a:t>You Are NOT Yet In Your Sins</a:t>
            </a:r>
            <a:endParaRPr kumimoji="0" lang="en-US" sz="3300" b="0" i="0" u="none" strike="noStrike" kern="1200" cap="none" spc="0" normalizeH="0" baseline="0" noProof="0" dirty="0">
              <a:ln>
                <a:noFill/>
              </a:ln>
              <a:solidFill>
                <a:srgbClr val="90C226"/>
              </a:solidFill>
              <a:effectLst/>
              <a:uLnTx/>
              <a:uFillTx/>
              <a:latin typeface="Trebuchet MS" panose="020B0603020202020204"/>
              <a:ea typeface="+mj-ea"/>
              <a:cs typeface="+mj-cs"/>
            </a:endParaRPr>
          </a:p>
        </p:txBody>
      </p:sp>
      <p:sp>
        <p:nvSpPr>
          <p:cNvPr id="16" name="TextBox 15">
            <a:extLst>
              <a:ext uri="{FF2B5EF4-FFF2-40B4-BE49-F238E27FC236}">
                <a16:creationId xmlns:a16="http://schemas.microsoft.com/office/drawing/2014/main" id="{8DF5A76F-8931-4687-8F19-DA81A840362A}"/>
              </a:ext>
            </a:extLst>
          </p:cNvPr>
          <p:cNvSpPr txBox="1"/>
          <p:nvPr/>
        </p:nvSpPr>
        <p:spPr>
          <a:xfrm>
            <a:off x="404125" y="490141"/>
            <a:ext cx="8350248" cy="83099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1 Corinthians 15:17</a:t>
            </a:r>
            <a:r>
              <a:rPr kumimoji="0" lang="en-US" sz="2400"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 </a:t>
            </a:r>
            <a:r>
              <a:rPr kumimoji="0" lang="en-US" sz="2400" i="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a:t>
            </a:r>
            <a:r>
              <a:rPr kumimoji="0" lang="en-US" sz="2400" b="1" i="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And if Christ hath not been raised, </a:t>
            </a:r>
            <a:br>
              <a:rPr kumimoji="0" lang="en-US" sz="2400" b="1" i="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br>
            <a:r>
              <a:rPr kumimoji="0" lang="en-US" sz="2400" b="1" i="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your faith is vain; ye </a:t>
            </a:r>
            <a:r>
              <a:rPr kumimoji="0" lang="en-US" sz="2400" b="1" i="1" u="sng" strike="noStrike" kern="1200" cap="none" spc="0" normalizeH="0" baseline="0" noProof="0" dirty="0">
                <a:ln>
                  <a:noFill/>
                </a:ln>
                <a:solidFill>
                  <a:srgbClr val="FF0000"/>
                </a:solidFill>
                <a:effectLst/>
                <a:uLnTx/>
                <a:uFillTx/>
                <a:latin typeface="Candara" panose="020E0502030303020204" pitchFamily="34" charset="0"/>
                <a:ea typeface="+mn-ea"/>
                <a:cs typeface="+mn-cs"/>
              </a:rPr>
              <a:t>are yet in your sins</a:t>
            </a:r>
            <a:r>
              <a:rPr kumimoji="0" lang="en-US" sz="2400" i="1" u="none" strike="noStrike" kern="1200" cap="none" spc="0" normalizeH="0" baseline="0" noProof="0" dirty="0">
                <a:ln>
                  <a:noFill/>
                </a:ln>
                <a:solidFill>
                  <a:srgbClr val="FF0000"/>
                </a:solidFill>
                <a:effectLst/>
                <a:uLnTx/>
                <a:uFillTx/>
                <a:latin typeface="Candara" panose="020E0502030303020204" pitchFamily="34" charset="0"/>
                <a:ea typeface="+mn-ea"/>
                <a:cs typeface="+mn-cs"/>
              </a:rPr>
              <a:t>.”</a:t>
            </a:r>
          </a:p>
        </p:txBody>
      </p:sp>
    </p:spTree>
    <p:extLst>
      <p:ext uri="{BB962C8B-B14F-4D97-AF65-F5344CB8AC3E}">
        <p14:creationId xmlns:p14="http://schemas.microsoft.com/office/powerpoint/2010/main" val="325795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138" y="2096193"/>
            <a:ext cx="6846062" cy="3000821"/>
          </a:xfrm>
        </p:spPr>
        <p:txBody>
          <a:bodyPr>
            <a:spAutoFit/>
          </a:bodyPr>
          <a:lstStyle/>
          <a:p>
            <a:pPr marL="0" indent="0">
              <a:buNone/>
            </a:pPr>
            <a:r>
              <a:rPr lang="en-US" sz="3150" b="1" dirty="0">
                <a:solidFill>
                  <a:srgbClr val="FF0000"/>
                </a:solidFill>
              </a:rPr>
              <a:t>1 Corinthians 15:58</a:t>
            </a:r>
            <a:r>
              <a:rPr lang="en-US" sz="3150" dirty="0">
                <a:solidFill>
                  <a:srgbClr val="FF0000"/>
                </a:solidFill>
              </a:rPr>
              <a:t>, </a:t>
            </a:r>
            <a:r>
              <a:rPr lang="en-US" sz="3150" i="1" dirty="0">
                <a:solidFill>
                  <a:srgbClr val="FF0000"/>
                </a:solidFill>
              </a:rPr>
              <a:t>“</a:t>
            </a:r>
            <a:r>
              <a:rPr lang="en-US" sz="3150" b="1" i="1" dirty="0">
                <a:solidFill>
                  <a:srgbClr val="FF0000"/>
                </a:solidFill>
              </a:rPr>
              <a:t>Wherefore, my beloved brethren, be ye stedfast, unmoveable, always abounding in the work of the Lord, </a:t>
            </a:r>
            <a:r>
              <a:rPr lang="en-US" sz="3150" b="1" i="1" u="sng" dirty="0">
                <a:solidFill>
                  <a:srgbClr val="FF0000"/>
                </a:solidFill>
              </a:rPr>
              <a:t>forasmuch as ye know that your labor is not vain in the Lord</a:t>
            </a:r>
            <a:r>
              <a:rPr lang="en-US" sz="3150" i="1" dirty="0">
                <a:solidFill>
                  <a:srgbClr val="FF0000"/>
                </a:solidFill>
              </a:rPr>
              <a:t>.”</a:t>
            </a:r>
          </a:p>
        </p:txBody>
      </p:sp>
      <p:sp>
        <p:nvSpPr>
          <p:cNvPr id="4" name="Slide Number Placeholder 3"/>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18</a:t>
            </a:fld>
            <a:endParaRPr lang="en-US" dirty="0">
              <a:solidFill>
                <a:srgbClr val="90C226"/>
              </a:solidFill>
              <a:latin typeface="Trebuchet MS" panose="020B0603020202020204"/>
            </a:endParaRPr>
          </a:p>
        </p:txBody>
      </p:sp>
      <p:sp>
        <p:nvSpPr>
          <p:cNvPr id="5" name="Title 1">
            <a:extLst>
              <a:ext uri="{FF2B5EF4-FFF2-40B4-BE49-F238E27FC236}">
                <a16:creationId xmlns:a16="http://schemas.microsoft.com/office/drawing/2014/main" id="{73A21373-2515-4880-A180-CA27550D20FE}"/>
              </a:ext>
            </a:extLst>
          </p:cNvPr>
          <p:cNvSpPr txBox="1">
            <a:spLocks/>
          </p:cNvSpPr>
          <p:nvPr/>
        </p:nvSpPr>
        <p:spPr>
          <a:xfrm rot="5400000">
            <a:off x="6272784" y="3086102"/>
            <a:ext cx="4686301" cy="1028700"/>
          </a:xfrm>
          <a:prstGeom prst="rect">
            <a:avLst/>
          </a:prstGeom>
        </p:spPr>
        <p:txBody>
          <a:bodyPr vert="horz" lIns="68580" tIns="34290" rIns="68580" bIns="3429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defTabSz="342900"/>
            <a:r>
              <a:rPr lang="en-US" sz="6000" b="1" dirty="0">
                <a:solidFill>
                  <a:prstClr val="white"/>
                </a:solidFill>
                <a:latin typeface="Candara" panose="020E0502030303020204" pitchFamily="34" charset="0"/>
              </a:rPr>
              <a:t>CONCLUSION</a:t>
            </a:r>
            <a:endParaRPr lang="en-US" sz="6000" dirty="0">
              <a:solidFill>
                <a:prstClr val="white"/>
              </a:solidFill>
              <a:latin typeface="Candara" panose="020E0502030303020204" pitchFamily="34" charset="0"/>
            </a:endParaRPr>
          </a:p>
        </p:txBody>
      </p:sp>
    </p:spTree>
    <p:extLst>
      <p:ext uri="{BB962C8B-B14F-4D97-AF65-F5344CB8AC3E}">
        <p14:creationId xmlns:p14="http://schemas.microsoft.com/office/powerpoint/2010/main" val="466783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EC8BA-D94D-410A-8456-B7CCA90C9794}"/>
              </a:ext>
            </a:extLst>
          </p:cNvPr>
          <p:cNvSpPr>
            <a:spLocks noGrp="1"/>
          </p:cNvSpPr>
          <p:nvPr>
            <p:ph type="title"/>
          </p:nvPr>
        </p:nvSpPr>
        <p:spPr>
          <a:xfrm>
            <a:off x="400051" y="720644"/>
            <a:ext cx="6563219" cy="715581"/>
          </a:xfrm>
        </p:spPr>
        <p:txBody>
          <a:bodyPr anchor="ctr">
            <a:spAutoFit/>
          </a:bodyPr>
          <a:lstStyle/>
          <a:p>
            <a:pPr algn="l"/>
            <a:r>
              <a:rPr lang="en-US" sz="3600" i="1" dirty="0">
                <a:solidFill>
                  <a:schemeClr val="tx1"/>
                </a:solidFill>
                <a:latin typeface="Candara" panose="020E0502030303020204" pitchFamily="34" charset="0"/>
              </a:rPr>
              <a:t>“</a:t>
            </a:r>
            <a:r>
              <a:rPr lang="en-US" sz="4050" b="1" i="1" dirty="0">
                <a:solidFill>
                  <a:schemeClr val="tx1"/>
                </a:solidFill>
                <a:latin typeface="Candara" panose="020E0502030303020204" pitchFamily="34" charset="0"/>
              </a:rPr>
              <a:t>What shall we do?</a:t>
            </a:r>
            <a:r>
              <a:rPr lang="en-US" sz="4050" i="1" dirty="0">
                <a:solidFill>
                  <a:schemeClr val="tx1"/>
                </a:solidFill>
                <a:latin typeface="Candara" panose="020E0502030303020204" pitchFamily="34" charset="0"/>
              </a:rPr>
              <a:t>” </a:t>
            </a:r>
            <a:r>
              <a:rPr lang="en-US" sz="2400" dirty="0">
                <a:solidFill>
                  <a:schemeClr val="tx1"/>
                </a:solidFill>
                <a:latin typeface="Candara" panose="020E0502030303020204" pitchFamily="34" charset="0"/>
              </a:rPr>
              <a:t>Acts 2:38</a:t>
            </a:r>
          </a:p>
        </p:txBody>
      </p:sp>
      <p:sp>
        <p:nvSpPr>
          <p:cNvPr id="5" name="Slide Number Placeholder 4">
            <a:extLst>
              <a:ext uri="{FF2B5EF4-FFF2-40B4-BE49-F238E27FC236}">
                <a16:creationId xmlns:a16="http://schemas.microsoft.com/office/drawing/2014/main" id="{F7753612-7721-47A2-9C02-3183A3150D9C}"/>
              </a:ext>
            </a:extLst>
          </p:cNvPr>
          <p:cNvSpPr>
            <a:spLocks noGrp="1"/>
          </p:cNvSpPr>
          <p:nvPr>
            <p:ph type="sldNum" sz="quarter" idx="12"/>
          </p:nvPr>
        </p:nvSpPr>
        <p:spPr>
          <a:xfrm>
            <a:off x="8582833" y="5474489"/>
            <a:ext cx="477545" cy="242138"/>
          </a:xfrm>
        </p:spPr>
        <p:txBody>
          <a:bodyPr/>
          <a:lstStyle/>
          <a:p>
            <a:pPr defTabSz="342900"/>
            <a:fld id="{6D22F896-40B5-4ADD-8801-0D06FADFA095}" type="slidenum">
              <a:rPr lang="en-US">
                <a:solidFill>
                  <a:srgbClr val="90C226"/>
                </a:solidFill>
                <a:latin typeface="Trebuchet MS" panose="020B0603020202020204"/>
              </a:rPr>
              <a:pPr defTabSz="342900"/>
              <a:t>19</a:t>
            </a:fld>
            <a:endParaRPr lang="en-US" dirty="0">
              <a:solidFill>
                <a:srgbClr val="90C226"/>
              </a:solidFill>
              <a:latin typeface="Trebuchet MS" panose="020B0603020202020204"/>
            </a:endParaRPr>
          </a:p>
        </p:txBody>
      </p:sp>
      <p:sp>
        <p:nvSpPr>
          <p:cNvPr id="7" name="Content Placeholder 2">
            <a:extLst>
              <a:ext uri="{FF2B5EF4-FFF2-40B4-BE49-F238E27FC236}">
                <a16:creationId xmlns:a16="http://schemas.microsoft.com/office/drawing/2014/main" id="{2A6B56C3-77F0-4E92-B09D-C8D4A68D5E79}"/>
              </a:ext>
            </a:extLst>
          </p:cNvPr>
          <p:cNvSpPr>
            <a:spLocks noGrp="1"/>
          </p:cNvSpPr>
          <p:nvPr>
            <p:ph idx="1"/>
          </p:nvPr>
        </p:nvSpPr>
        <p:spPr>
          <a:xfrm>
            <a:off x="393700" y="1437061"/>
            <a:ext cx="7788275" cy="5192447"/>
          </a:xfrm>
          <a:solidFill>
            <a:schemeClr val="accent2">
              <a:lumMod val="20000"/>
              <a:lumOff val="80000"/>
            </a:schemeClr>
          </a:solidFill>
        </p:spPr>
        <p:txBody>
          <a:bodyPr vert="horz" lIns="68580" tIns="34290" rIns="68580" bIns="34290" rtlCol="0" anchor="ctr">
            <a:spAutoFit/>
          </a:bodyPr>
          <a:lstStyle/>
          <a:p>
            <a:pPr marL="0" indent="0">
              <a:spcBef>
                <a:spcPts val="0"/>
              </a:spcBef>
              <a:buClrTx/>
              <a:defRPr/>
            </a:pPr>
            <a:r>
              <a:rPr lang="en-US" altLang="en-US" sz="3150" b="1" dirty="0">
                <a:solidFill>
                  <a:schemeClr val="tx1"/>
                </a:solidFill>
                <a:latin typeface="Candara" panose="020E0502030303020204" pitchFamily="34" charset="0"/>
              </a:rPr>
              <a:t> Sinners must …</a:t>
            </a:r>
          </a:p>
          <a:p>
            <a:pPr lvl="1">
              <a:spcBef>
                <a:spcPts val="0"/>
              </a:spcBef>
              <a:buClrTx/>
              <a:buSzPct val="122000"/>
              <a:defRPr/>
            </a:pPr>
            <a:r>
              <a:rPr lang="en-US" altLang="en-US" sz="1800" dirty="0">
                <a:solidFill>
                  <a:schemeClr val="tx1"/>
                </a:solidFill>
                <a:latin typeface="Candara" panose="020E0502030303020204" pitchFamily="34" charset="0"/>
              </a:rPr>
              <a:t> </a:t>
            </a:r>
            <a:r>
              <a:rPr lang="en-US" altLang="en-US" sz="2475" dirty="0">
                <a:solidFill>
                  <a:schemeClr val="tx1"/>
                </a:solidFill>
                <a:latin typeface="Candara" panose="020E0502030303020204" pitchFamily="34" charset="0"/>
              </a:rPr>
              <a:t>Hear the Gospel. Romans 10:17</a:t>
            </a:r>
          </a:p>
          <a:p>
            <a:pPr lvl="1">
              <a:spcBef>
                <a:spcPts val="0"/>
              </a:spcBef>
              <a:buClrTx/>
              <a:defRPr/>
            </a:pPr>
            <a:r>
              <a:rPr lang="en-US" altLang="en-US" sz="2475" dirty="0">
                <a:solidFill>
                  <a:schemeClr val="tx1"/>
                </a:solidFill>
                <a:latin typeface="Candara" panose="020E0502030303020204" pitchFamily="34" charset="0"/>
              </a:rPr>
              <a:t> Believe it. John 8:24</a:t>
            </a:r>
          </a:p>
          <a:p>
            <a:pPr lvl="1">
              <a:spcBef>
                <a:spcPts val="0"/>
              </a:spcBef>
              <a:buClrTx/>
              <a:defRPr/>
            </a:pPr>
            <a:r>
              <a:rPr lang="en-US" altLang="en-US" sz="2475" dirty="0">
                <a:solidFill>
                  <a:schemeClr val="tx1"/>
                </a:solidFill>
                <a:latin typeface="Candara" panose="020E0502030303020204" pitchFamily="34" charset="0"/>
              </a:rPr>
              <a:t> Repent of sin. Acts 17:30</a:t>
            </a:r>
          </a:p>
          <a:p>
            <a:pPr lvl="1">
              <a:spcBef>
                <a:spcPts val="0"/>
              </a:spcBef>
              <a:buClrTx/>
              <a:defRPr/>
            </a:pPr>
            <a:r>
              <a:rPr lang="en-US" altLang="en-US" sz="2475" dirty="0">
                <a:solidFill>
                  <a:schemeClr val="tx1"/>
                </a:solidFill>
                <a:latin typeface="Candara" panose="020E0502030303020204" pitchFamily="34" charset="0"/>
              </a:rPr>
              <a:t> Confess Christ as Lord. Matthew 10:34</a:t>
            </a:r>
          </a:p>
          <a:p>
            <a:pPr lvl="1">
              <a:spcBef>
                <a:spcPts val="0"/>
              </a:spcBef>
              <a:buClrTx/>
              <a:defRPr/>
            </a:pPr>
            <a:r>
              <a:rPr lang="en-US" altLang="en-US" sz="2475" dirty="0">
                <a:solidFill>
                  <a:schemeClr val="tx1"/>
                </a:solidFill>
                <a:latin typeface="Candara" panose="020E0502030303020204" pitchFamily="34" charset="0"/>
              </a:rPr>
              <a:t> Be baptized for the remission of sins (Acts 2:38); into the death of Christ, raised to walk a new life</a:t>
            </a:r>
            <a:br>
              <a:rPr lang="en-US" altLang="en-US" sz="2475" dirty="0">
                <a:solidFill>
                  <a:schemeClr val="tx1"/>
                </a:solidFill>
                <a:latin typeface="Candara" panose="020E0502030303020204" pitchFamily="34" charset="0"/>
              </a:rPr>
            </a:br>
            <a:r>
              <a:rPr lang="en-US" altLang="en-US" sz="2475" dirty="0">
                <a:solidFill>
                  <a:schemeClr val="tx1"/>
                </a:solidFill>
                <a:latin typeface="Candara" panose="020E0502030303020204" pitchFamily="34" charset="0"/>
              </a:rPr>
              <a:t>(Romans 6:3-4)</a:t>
            </a:r>
          </a:p>
          <a:p>
            <a:pPr marL="0" lvl="1" indent="0">
              <a:spcBef>
                <a:spcPts val="338"/>
              </a:spcBef>
              <a:buClrTx/>
              <a:defRPr/>
            </a:pPr>
            <a:r>
              <a:rPr lang="en-US" altLang="en-US" sz="3150" b="1" dirty="0">
                <a:solidFill>
                  <a:schemeClr val="tx1"/>
                </a:solidFill>
                <a:latin typeface="Candara" panose="020E0502030303020204" pitchFamily="34" charset="0"/>
              </a:rPr>
              <a:t> An erring child of God must …</a:t>
            </a:r>
          </a:p>
          <a:p>
            <a:pPr lvl="1" algn="just">
              <a:spcBef>
                <a:spcPts val="338"/>
              </a:spcBef>
              <a:buClrTx/>
              <a:defRPr/>
            </a:pPr>
            <a:r>
              <a:rPr lang="en-US" altLang="en-US" sz="2475" dirty="0">
                <a:solidFill>
                  <a:schemeClr val="tx1"/>
                </a:solidFill>
                <a:latin typeface="Candara" panose="020E0502030303020204" pitchFamily="34" charset="0"/>
              </a:rPr>
              <a:t> Repent and pray for forgiveness. 1 John 1:7-9</a:t>
            </a:r>
          </a:p>
          <a:p>
            <a:pPr algn="just">
              <a:spcBef>
                <a:spcPts val="338"/>
              </a:spcBef>
              <a:buClrTx/>
              <a:defRPr/>
            </a:pPr>
            <a:r>
              <a:rPr lang="en-US" altLang="en-US" sz="3300" b="1" dirty="0">
                <a:solidFill>
                  <a:schemeClr val="tx1"/>
                </a:solidFill>
                <a:latin typeface="Candara" panose="020E0502030303020204" pitchFamily="34" charset="0"/>
              </a:rPr>
              <a:t>Christians must</a:t>
            </a:r>
            <a:r>
              <a:rPr lang="en-US" altLang="en-US" sz="3300" dirty="0">
                <a:solidFill>
                  <a:schemeClr val="tx1"/>
                </a:solidFill>
                <a:latin typeface="Candara" panose="020E0502030303020204" pitchFamily="34" charset="0"/>
              </a:rPr>
              <a:t> </a:t>
            </a:r>
            <a:r>
              <a:rPr lang="en-US" altLang="en-US" sz="3300" i="1" dirty="0">
                <a:solidFill>
                  <a:schemeClr val="tx1"/>
                </a:solidFill>
                <a:latin typeface="Candara" panose="020E0502030303020204" pitchFamily="34" charset="0"/>
              </a:rPr>
              <a:t>“</a:t>
            </a:r>
            <a:r>
              <a:rPr lang="en-US" altLang="en-US" sz="3300" b="1" i="1" dirty="0">
                <a:solidFill>
                  <a:schemeClr val="tx1"/>
                </a:solidFill>
                <a:latin typeface="Candara" panose="020E0502030303020204" pitchFamily="34" charset="0"/>
              </a:rPr>
              <a:t>be faithful </a:t>
            </a:r>
            <a:r>
              <a:rPr lang="en-US" altLang="en-US" sz="3300" b="1" i="1" u="sng" dirty="0">
                <a:solidFill>
                  <a:schemeClr val="tx1"/>
                </a:solidFill>
                <a:latin typeface="Candara" panose="020E0502030303020204" pitchFamily="34" charset="0"/>
              </a:rPr>
              <a:t>unto</a:t>
            </a:r>
            <a:r>
              <a:rPr lang="en-US" altLang="en-US" sz="3300" b="1" i="1" dirty="0">
                <a:solidFill>
                  <a:schemeClr val="tx1"/>
                </a:solidFill>
                <a:latin typeface="Candara" panose="020E0502030303020204" pitchFamily="34" charset="0"/>
              </a:rPr>
              <a:t> death</a:t>
            </a:r>
            <a:r>
              <a:rPr lang="en-US" altLang="en-US" sz="3300" i="1" dirty="0">
                <a:solidFill>
                  <a:schemeClr val="tx1"/>
                </a:solidFill>
                <a:latin typeface="Candara" panose="020E0502030303020204" pitchFamily="34" charset="0"/>
              </a:rPr>
              <a:t>”</a:t>
            </a:r>
          </a:p>
          <a:p>
            <a:pPr lvl="1">
              <a:buClrTx/>
              <a:defRPr/>
            </a:pPr>
            <a:r>
              <a:rPr lang="en-US" altLang="en-US" sz="2100" dirty="0">
                <a:solidFill>
                  <a:schemeClr val="tx1"/>
                </a:solidFill>
                <a:latin typeface="Candara" panose="020E0502030303020204" pitchFamily="34" charset="0"/>
              </a:rPr>
              <a:t> </a:t>
            </a:r>
            <a:r>
              <a:rPr lang="en-US" altLang="en-US" sz="2475" dirty="0">
                <a:solidFill>
                  <a:schemeClr val="tx1"/>
                </a:solidFill>
                <a:latin typeface="Candara" panose="020E0502030303020204" pitchFamily="34" charset="0"/>
              </a:rPr>
              <a:t>Revelation 2:10</a:t>
            </a:r>
          </a:p>
        </p:txBody>
      </p:sp>
    </p:spTree>
    <p:extLst>
      <p:ext uri="{BB962C8B-B14F-4D97-AF65-F5344CB8AC3E}">
        <p14:creationId xmlns:p14="http://schemas.microsoft.com/office/powerpoint/2010/main" val="3473847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fade">
                                      <p:cBhvr>
                                        <p:cTn id="7" dur="750"/>
                                        <p:tgtEl>
                                          <p:spTgt spid="7">
                                            <p:bg/>
                                          </p:spTgt>
                                        </p:tgtEl>
                                      </p:cBhvr>
                                    </p:animEffect>
                                  </p:childTnLst>
                                </p:cTn>
                              </p:par>
                            </p:childTnLst>
                          </p:cTn>
                        </p:par>
                        <p:par>
                          <p:cTn id="8" fill="hold">
                            <p:stCondLst>
                              <p:cond delay="750"/>
                            </p:stCondLst>
                            <p:childTnLst>
                              <p:par>
                                <p:cTn id="9" presetID="10" presetClass="entr" presetSubtype="0" fill="hold" grpId="0"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750"/>
                                        <p:tgtEl>
                                          <p:spTgt spid="7">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750"/>
                                        <p:tgtEl>
                                          <p:spTgt spid="7">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750"/>
                                        <p:tgtEl>
                                          <p:spTgt spid="7">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
                                            <p:txEl>
                                              <p:pRg st="3" end="3"/>
                                            </p:txEl>
                                          </p:spTgt>
                                        </p:tgtEl>
                                        <p:attrNameLst>
                                          <p:attrName>style.visibility</p:attrName>
                                        </p:attrNameLst>
                                      </p:cBhvr>
                                      <p:to>
                                        <p:strVal val="visible"/>
                                      </p:to>
                                    </p:set>
                                    <p:animEffect transition="in" filter="fade">
                                      <p:cBhvr>
                                        <p:cTn id="20" dur="750"/>
                                        <p:tgtEl>
                                          <p:spTgt spid="7">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fade">
                                      <p:cBhvr>
                                        <p:cTn id="23" dur="750"/>
                                        <p:tgtEl>
                                          <p:spTgt spid="7">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
                                            <p:txEl>
                                              <p:pRg st="5" end="5"/>
                                            </p:txEl>
                                          </p:spTgt>
                                        </p:tgtEl>
                                        <p:attrNameLst>
                                          <p:attrName>style.visibility</p:attrName>
                                        </p:attrNameLst>
                                      </p:cBhvr>
                                      <p:to>
                                        <p:strVal val="visible"/>
                                      </p:to>
                                    </p:set>
                                    <p:animEffect transition="in" filter="fade">
                                      <p:cBhvr>
                                        <p:cTn id="26" dur="750"/>
                                        <p:tgtEl>
                                          <p:spTgt spid="7">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
                                            <p:txEl>
                                              <p:pRg st="6" end="6"/>
                                            </p:txEl>
                                          </p:spTgt>
                                        </p:tgtEl>
                                        <p:attrNameLst>
                                          <p:attrName>style.visibility</p:attrName>
                                        </p:attrNameLst>
                                      </p:cBhvr>
                                      <p:to>
                                        <p:strVal val="visible"/>
                                      </p:to>
                                    </p:set>
                                    <p:animEffect transition="in" filter="fade">
                                      <p:cBhvr>
                                        <p:cTn id="29" dur="750"/>
                                        <p:tgtEl>
                                          <p:spTgt spid="7">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7">
                                            <p:txEl>
                                              <p:pRg st="7" end="7"/>
                                            </p:txEl>
                                          </p:spTgt>
                                        </p:tgtEl>
                                        <p:attrNameLst>
                                          <p:attrName>style.visibility</p:attrName>
                                        </p:attrNameLst>
                                      </p:cBhvr>
                                      <p:to>
                                        <p:strVal val="visible"/>
                                      </p:to>
                                    </p:set>
                                    <p:animEffect transition="in" filter="fade">
                                      <p:cBhvr>
                                        <p:cTn id="32" dur="750"/>
                                        <p:tgtEl>
                                          <p:spTgt spid="7">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xEl>
                                              <p:pRg st="8" end="8"/>
                                            </p:txEl>
                                          </p:spTgt>
                                        </p:tgtEl>
                                        <p:attrNameLst>
                                          <p:attrName>style.visibility</p:attrName>
                                        </p:attrNameLst>
                                      </p:cBhvr>
                                      <p:to>
                                        <p:strVal val="visible"/>
                                      </p:to>
                                    </p:set>
                                    <p:animEffect transition="in" filter="fade">
                                      <p:cBhvr>
                                        <p:cTn id="37" dur="750"/>
                                        <p:tgtEl>
                                          <p:spTgt spid="7">
                                            <p:txEl>
                                              <p:pRg st="8" end="8"/>
                                            </p:txEl>
                                          </p:spTgt>
                                        </p:tgtEl>
                                      </p:cBhvr>
                                    </p:animEffect>
                                  </p:childTnLst>
                                </p:cTn>
                              </p:par>
                            </p:childTnLst>
                          </p:cTn>
                        </p:par>
                        <p:par>
                          <p:cTn id="38" fill="hold">
                            <p:stCondLst>
                              <p:cond delay="750"/>
                            </p:stCondLst>
                            <p:childTnLst>
                              <p:par>
                                <p:cTn id="39" presetID="10" presetClass="entr" presetSubtype="0" fill="hold" grpId="0" nodeType="afterEffect">
                                  <p:stCondLst>
                                    <p:cond delay="0"/>
                                  </p:stCondLst>
                                  <p:childTnLst>
                                    <p:set>
                                      <p:cBhvr>
                                        <p:cTn id="40" dur="1" fill="hold">
                                          <p:stCondLst>
                                            <p:cond delay="0"/>
                                          </p:stCondLst>
                                        </p:cTn>
                                        <p:tgtEl>
                                          <p:spTgt spid="7">
                                            <p:txEl>
                                              <p:pRg st="9" end="9"/>
                                            </p:txEl>
                                          </p:spTgt>
                                        </p:tgtEl>
                                        <p:attrNameLst>
                                          <p:attrName>style.visibility</p:attrName>
                                        </p:attrNameLst>
                                      </p:cBhvr>
                                      <p:to>
                                        <p:strVal val="visible"/>
                                      </p:to>
                                    </p:set>
                                    <p:animEffect transition="in" filter="fade">
                                      <p:cBhvr>
                                        <p:cTn id="41" dur="75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A2C57-861F-4FCD-A60B-78A6CCD1516F}"/>
              </a:ext>
            </a:extLst>
          </p:cNvPr>
          <p:cNvSpPr>
            <a:spLocks noGrp="1"/>
          </p:cNvSpPr>
          <p:nvPr>
            <p:ph type="title"/>
          </p:nvPr>
        </p:nvSpPr>
        <p:spPr>
          <a:xfrm>
            <a:off x="539750" y="582932"/>
            <a:ext cx="8350250" cy="990600"/>
          </a:xfrm>
        </p:spPr>
        <p:txBody>
          <a:bodyPr>
            <a:normAutofit fontScale="90000"/>
          </a:bodyPr>
          <a:lstStyle/>
          <a:p>
            <a:pPr algn="ctr"/>
            <a:r>
              <a:rPr lang="en-US" sz="3000" b="1" dirty="0">
                <a:solidFill>
                  <a:srgbClr val="FF0000"/>
                </a:solidFill>
              </a:rPr>
              <a:t>Baptism: A Burial In Water</a:t>
            </a:r>
            <a:br>
              <a:rPr lang="en-US" sz="3000" b="1" dirty="0">
                <a:solidFill>
                  <a:srgbClr val="FF0000"/>
                </a:solidFill>
              </a:rPr>
            </a:br>
            <a:r>
              <a:rPr lang="en-US" sz="3000" b="1" dirty="0">
                <a:solidFill>
                  <a:srgbClr val="FF0000"/>
                </a:solidFill>
              </a:rPr>
              <a:t>Romans 6:3-4</a:t>
            </a:r>
          </a:p>
        </p:txBody>
      </p:sp>
      <p:sp>
        <p:nvSpPr>
          <p:cNvPr id="4" name="Slide Number Placeholder 3">
            <a:extLst>
              <a:ext uri="{FF2B5EF4-FFF2-40B4-BE49-F238E27FC236}">
                <a16:creationId xmlns:a16="http://schemas.microsoft.com/office/drawing/2014/main" id="{A6515BFF-4C74-4B86-A012-95936CB3DFAA}"/>
              </a:ext>
            </a:extLst>
          </p:cNvPr>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2</a:t>
            </a:fld>
            <a:endParaRPr lang="en-US" dirty="0">
              <a:solidFill>
                <a:srgbClr val="90C226"/>
              </a:solidFill>
              <a:latin typeface="Trebuchet MS" panose="020B0603020202020204"/>
            </a:endParaRPr>
          </a:p>
        </p:txBody>
      </p:sp>
      <p:pic>
        <p:nvPicPr>
          <p:cNvPr id="5" name="Content Placeholder 4">
            <a:extLst>
              <a:ext uri="{FF2B5EF4-FFF2-40B4-BE49-F238E27FC236}">
                <a16:creationId xmlns:a16="http://schemas.microsoft.com/office/drawing/2014/main" id="{67B345BF-92B8-4939-BE19-240D0CBEFBC8}"/>
              </a:ext>
            </a:extLst>
          </p:cNvPr>
          <p:cNvPicPr>
            <a:picLocks noGrp="1" noChangeAspect="1" noChangeArrowheads="1"/>
          </p:cNvPicPr>
          <p:nvPr>
            <p:ph idx="1"/>
          </p:nvPr>
        </p:nvPicPr>
        <p:blipFill>
          <a:blip r:embed="rId3" cstate="print"/>
          <a:srcRect/>
          <a:stretch>
            <a:fillRect/>
          </a:stretch>
        </p:blipFill>
        <p:spPr bwMode="auto">
          <a:xfrm>
            <a:off x="507999" y="2638512"/>
            <a:ext cx="8350249" cy="992306"/>
          </a:xfrm>
          <a:prstGeom prst="rect">
            <a:avLst/>
          </a:prstGeom>
          <a:noFill/>
          <a:ln w="9525">
            <a:noFill/>
            <a:miter lim="800000"/>
            <a:headEnd/>
            <a:tailEnd/>
          </a:ln>
          <a:effectLst/>
        </p:spPr>
      </p:pic>
      <p:cxnSp>
        <p:nvCxnSpPr>
          <p:cNvPr id="7" name="Straight Arrow Connector 6">
            <a:extLst>
              <a:ext uri="{FF2B5EF4-FFF2-40B4-BE49-F238E27FC236}">
                <a16:creationId xmlns:a16="http://schemas.microsoft.com/office/drawing/2014/main" id="{F1F9EC49-5E43-4E42-AA32-0A17F37480EB}"/>
              </a:ext>
            </a:extLst>
          </p:cNvPr>
          <p:cNvCxnSpPr>
            <a:cxnSpLocks/>
          </p:cNvCxnSpPr>
          <p:nvPr/>
        </p:nvCxnSpPr>
        <p:spPr>
          <a:xfrm>
            <a:off x="1724850" y="1737052"/>
            <a:ext cx="925989" cy="2206298"/>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B5D0C4F7-D650-43AD-994B-C3DEECD0D80E}"/>
              </a:ext>
            </a:extLst>
          </p:cNvPr>
          <p:cNvCxnSpPr>
            <a:cxnSpLocks/>
          </p:cNvCxnSpPr>
          <p:nvPr/>
        </p:nvCxnSpPr>
        <p:spPr>
          <a:xfrm flipV="1">
            <a:off x="6442997" y="1640509"/>
            <a:ext cx="1067537" cy="2302841"/>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8233D6B4-8E48-4033-8ACD-4AC56EC05194}"/>
              </a:ext>
            </a:extLst>
          </p:cNvPr>
          <p:cNvSpPr txBox="1"/>
          <p:nvPr/>
        </p:nvSpPr>
        <p:spPr>
          <a:xfrm>
            <a:off x="1173031" y="2067243"/>
            <a:ext cx="1529586" cy="415498"/>
          </a:xfrm>
          <a:prstGeom prst="rect">
            <a:avLst/>
          </a:prstGeom>
          <a:solidFill>
            <a:schemeClr val="bg1"/>
          </a:solidFill>
        </p:spPr>
        <p:txBody>
          <a:bodyPr wrap="none" rtlCol="0">
            <a:spAutoFit/>
          </a:bodyPr>
          <a:lstStyle/>
          <a:p>
            <a:pPr defTabSz="342900"/>
            <a:r>
              <a:rPr lang="en-US" sz="2100" dirty="0">
                <a:solidFill>
                  <a:prstClr val="black"/>
                </a:solidFill>
                <a:latin typeface="Trebuchet MS" panose="020B0603020202020204"/>
              </a:rPr>
              <a:t>Dead In Sin</a:t>
            </a:r>
          </a:p>
        </p:txBody>
      </p:sp>
      <p:sp>
        <p:nvSpPr>
          <p:cNvPr id="15" name="TextBox 14">
            <a:extLst>
              <a:ext uri="{FF2B5EF4-FFF2-40B4-BE49-F238E27FC236}">
                <a16:creationId xmlns:a16="http://schemas.microsoft.com/office/drawing/2014/main" id="{75B6D27C-ECA4-4A26-AFED-F20E1968D530}"/>
              </a:ext>
            </a:extLst>
          </p:cNvPr>
          <p:cNvSpPr txBox="1"/>
          <p:nvPr/>
        </p:nvSpPr>
        <p:spPr>
          <a:xfrm>
            <a:off x="5649519" y="2067243"/>
            <a:ext cx="2665281" cy="415498"/>
          </a:xfrm>
          <a:prstGeom prst="rect">
            <a:avLst/>
          </a:prstGeom>
          <a:solidFill>
            <a:schemeClr val="bg1"/>
          </a:solidFill>
        </p:spPr>
        <p:txBody>
          <a:bodyPr wrap="none" rtlCol="0">
            <a:spAutoFit/>
          </a:bodyPr>
          <a:lstStyle/>
          <a:p>
            <a:pPr defTabSz="342900"/>
            <a:r>
              <a:rPr lang="en-US" sz="2100" dirty="0">
                <a:solidFill>
                  <a:prstClr val="black"/>
                </a:solidFill>
                <a:latin typeface="Trebuchet MS" panose="020B0603020202020204"/>
              </a:rPr>
              <a:t>Raised To A New Life</a:t>
            </a:r>
          </a:p>
        </p:txBody>
      </p:sp>
      <p:sp>
        <p:nvSpPr>
          <p:cNvPr id="18" name="TextBox 17">
            <a:extLst>
              <a:ext uri="{FF2B5EF4-FFF2-40B4-BE49-F238E27FC236}">
                <a16:creationId xmlns:a16="http://schemas.microsoft.com/office/drawing/2014/main" id="{A725116F-8E42-42D5-94A6-C2242C7F9633}"/>
              </a:ext>
            </a:extLst>
          </p:cNvPr>
          <p:cNvSpPr txBox="1"/>
          <p:nvPr/>
        </p:nvSpPr>
        <p:spPr>
          <a:xfrm>
            <a:off x="2550811" y="3923972"/>
            <a:ext cx="4310795" cy="461665"/>
          </a:xfrm>
          <a:prstGeom prst="rect">
            <a:avLst/>
          </a:prstGeom>
          <a:noFill/>
        </p:spPr>
        <p:txBody>
          <a:bodyPr wrap="none" rtlCol="0">
            <a:spAutoFit/>
          </a:bodyPr>
          <a:lstStyle/>
          <a:p>
            <a:pPr defTabSz="342900"/>
            <a:r>
              <a:rPr lang="en-US" sz="2400" b="1" dirty="0">
                <a:solidFill>
                  <a:prstClr val="black"/>
                </a:solidFill>
                <a:latin typeface="Trebuchet MS" panose="020B0603020202020204"/>
              </a:rPr>
              <a:t>Death – Burial - Resurrection</a:t>
            </a:r>
          </a:p>
        </p:txBody>
      </p:sp>
      <p:sp>
        <p:nvSpPr>
          <p:cNvPr id="19" name="TextBox 18">
            <a:extLst>
              <a:ext uri="{FF2B5EF4-FFF2-40B4-BE49-F238E27FC236}">
                <a16:creationId xmlns:a16="http://schemas.microsoft.com/office/drawing/2014/main" id="{3036823D-E2D0-4DB0-A634-02E867F1872B}"/>
              </a:ext>
            </a:extLst>
          </p:cNvPr>
          <p:cNvSpPr txBox="1"/>
          <p:nvPr/>
        </p:nvSpPr>
        <p:spPr>
          <a:xfrm>
            <a:off x="285750" y="4764226"/>
            <a:ext cx="8858250" cy="1892826"/>
          </a:xfrm>
          <a:prstGeom prst="rect">
            <a:avLst/>
          </a:prstGeom>
          <a:noFill/>
        </p:spPr>
        <p:txBody>
          <a:bodyPr wrap="square" rtlCol="0">
            <a:spAutoFit/>
          </a:bodyPr>
          <a:lstStyle/>
          <a:p>
            <a:pPr defTabSz="342900"/>
            <a:r>
              <a:rPr lang="en-US" sz="2100" dirty="0">
                <a:solidFill>
                  <a:prstClr val="black"/>
                </a:solidFill>
                <a:latin typeface="Trebuchet MS" panose="020B0603020202020204"/>
              </a:rPr>
              <a:t>Romans 6:3-4, </a:t>
            </a:r>
            <a:r>
              <a:rPr lang="en-US" sz="2100" i="1" dirty="0">
                <a:solidFill>
                  <a:prstClr val="black"/>
                </a:solidFill>
                <a:latin typeface="Trebuchet MS" panose="020B0603020202020204"/>
              </a:rPr>
              <a:t>“Or are ye ignorant that all we who were baptized into Christ Jesus were baptized into his death? We were </a:t>
            </a:r>
            <a:r>
              <a:rPr lang="en-US" sz="2400" b="1" i="1" dirty="0">
                <a:solidFill>
                  <a:srgbClr val="FF0000"/>
                </a:solidFill>
                <a:latin typeface="Trebuchet MS" panose="020B0603020202020204"/>
              </a:rPr>
              <a:t>buried therefore with him through baptism unto death</a:t>
            </a:r>
            <a:r>
              <a:rPr lang="en-US" sz="2100" i="1" dirty="0">
                <a:solidFill>
                  <a:prstClr val="black"/>
                </a:solidFill>
                <a:latin typeface="Trebuchet MS" panose="020B0603020202020204"/>
              </a:rPr>
              <a:t>: </a:t>
            </a:r>
            <a:r>
              <a:rPr lang="en-US" sz="2100" i="1" u="sng" dirty="0">
                <a:solidFill>
                  <a:prstClr val="black"/>
                </a:solidFill>
                <a:latin typeface="Trebuchet MS" panose="020B0603020202020204"/>
              </a:rPr>
              <a:t>that </a:t>
            </a:r>
            <a:r>
              <a:rPr lang="en-US" sz="2400" b="1" i="1" u="sng" dirty="0">
                <a:solidFill>
                  <a:srgbClr val="FF0000"/>
                </a:solidFill>
                <a:latin typeface="Trebuchet MS" panose="020B0603020202020204"/>
              </a:rPr>
              <a:t>like as Christ was raised from the dead</a:t>
            </a:r>
            <a:r>
              <a:rPr lang="en-US" sz="2100" i="1" u="sng" dirty="0">
                <a:solidFill>
                  <a:prstClr val="black"/>
                </a:solidFill>
                <a:latin typeface="Trebuchet MS" panose="020B0603020202020204"/>
              </a:rPr>
              <a:t> through the glory of the Father, </a:t>
            </a:r>
            <a:r>
              <a:rPr lang="en-US" sz="2400" b="1" i="1" u="sng" dirty="0">
                <a:solidFill>
                  <a:srgbClr val="FF0000"/>
                </a:solidFill>
                <a:latin typeface="Trebuchet MS" panose="020B0603020202020204"/>
              </a:rPr>
              <a:t>so we also might walk in newness of life</a:t>
            </a:r>
            <a:r>
              <a:rPr lang="en-US" sz="2400" b="1" i="1" dirty="0">
                <a:solidFill>
                  <a:srgbClr val="FF0000"/>
                </a:solidFill>
                <a:latin typeface="Trebuchet MS" panose="020B0603020202020204"/>
              </a:rPr>
              <a:t>.</a:t>
            </a:r>
            <a:r>
              <a:rPr lang="en-US" sz="2100" i="1" dirty="0">
                <a:solidFill>
                  <a:prstClr val="black"/>
                </a:solidFill>
                <a:latin typeface="Trebuchet MS" panose="020B0603020202020204"/>
              </a:rPr>
              <a:t>”</a:t>
            </a:r>
          </a:p>
        </p:txBody>
      </p:sp>
      <p:sp>
        <p:nvSpPr>
          <p:cNvPr id="24" name="TextBox 23">
            <a:extLst>
              <a:ext uri="{FF2B5EF4-FFF2-40B4-BE49-F238E27FC236}">
                <a16:creationId xmlns:a16="http://schemas.microsoft.com/office/drawing/2014/main" id="{9C940AB0-17A8-4652-8610-F3EF72F85AD2}"/>
              </a:ext>
            </a:extLst>
          </p:cNvPr>
          <p:cNvSpPr txBox="1"/>
          <p:nvPr/>
        </p:nvSpPr>
        <p:spPr>
          <a:xfrm>
            <a:off x="3503595" y="3630817"/>
            <a:ext cx="2408032" cy="415498"/>
          </a:xfrm>
          <a:prstGeom prst="rect">
            <a:avLst/>
          </a:prstGeom>
          <a:noFill/>
        </p:spPr>
        <p:txBody>
          <a:bodyPr wrap="none" rtlCol="0">
            <a:spAutoFit/>
          </a:bodyPr>
          <a:lstStyle/>
          <a:p>
            <a:pPr defTabSz="342900"/>
            <a:r>
              <a:rPr lang="en-US" sz="2100" b="1" dirty="0">
                <a:solidFill>
                  <a:srgbClr val="FF0000"/>
                </a:solidFill>
                <a:latin typeface="Trebuchet MS" panose="020B0603020202020204"/>
              </a:rPr>
              <a:t>Buried in Baptism</a:t>
            </a:r>
          </a:p>
        </p:txBody>
      </p:sp>
    </p:spTree>
    <p:extLst>
      <p:ext uri="{BB962C8B-B14F-4D97-AF65-F5344CB8AC3E}">
        <p14:creationId xmlns:p14="http://schemas.microsoft.com/office/powerpoint/2010/main" val="1712397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344" y="1088729"/>
            <a:ext cx="6447501" cy="571500"/>
          </a:xfrm>
        </p:spPr>
        <p:txBody>
          <a:bodyPr>
            <a:noAutofit/>
          </a:bodyPr>
          <a:lstStyle/>
          <a:p>
            <a:r>
              <a:rPr lang="en-US" sz="3600" b="1" dirty="0">
                <a:latin typeface="Candara" panose="020E0502030303020204" pitchFamily="34" charset="0"/>
              </a:rPr>
              <a:t>Background:</a:t>
            </a:r>
          </a:p>
        </p:txBody>
      </p:sp>
      <p:sp>
        <p:nvSpPr>
          <p:cNvPr id="3" name="Content Placeholder 2"/>
          <p:cNvSpPr>
            <a:spLocks noGrp="1"/>
          </p:cNvSpPr>
          <p:nvPr>
            <p:ph idx="1"/>
          </p:nvPr>
        </p:nvSpPr>
        <p:spPr>
          <a:xfrm>
            <a:off x="464343" y="1835944"/>
            <a:ext cx="7565231" cy="4873129"/>
          </a:xfrm>
        </p:spPr>
        <p:txBody>
          <a:bodyPr>
            <a:spAutoFit/>
          </a:bodyPr>
          <a:lstStyle/>
          <a:p>
            <a:r>
              <a:rPr lang="en-US" sz="2400" dirty="0">
                <a:solidFill>
                  <a:schemeClr val="tx1"/>
                </a:solidFill>
                <a:latin typeface="Candara" panose="020E0502030303020204" pitchFamily="34" charset="0"/>
              </a:rPr>
              <a:t>Paul’s preaching in Corinth. Acts 18:5-11; cf. Acts 17:1-3</a:t>
            </a:r>
          </a:p>
          <a:p>
            <a:pPr marL="0" indent="0">
              <a:buNone/>
            </a:pPr>
            <a:r>
              <a:rPr lang="en-US" sz="2400" b="1" dirty="0">
                <a:solidFill>
                  <a:srgbClr val="FF0000"/>
                </a:solidFill>
                <a:latin typeface="Candara" panose="020E0502030303020204" pitchFamily="34" charset="0"/>
              </a:rPr>
              <a:t>Acts 18:8</a:t>
            </a:r>
            <a:r>
              <a:rPr lang="en-US" sz="2400" dirty="0">
                <a:solidFill>
                  <a:srgbClr val="FF0000"/>
                </a:solidFill>
                <a:latin typeface="Candara" panose="020E0502030303020204" pitchFamily="34" charset="0"/>
              </a:rPr>
              <a:t>, </a:t>
            </a:r>
            <a:r>
              <a:rPr lang="en-US" sz="2400" i="1" dirty="0">
                <a:solidFill>
                  <a:srgbClr val="FF0000"/>
                </a:solidFill>
                <a:latin typeface="Candara" panose="020E0502030303020204" pitchFamily="34" charset="0"/>
              </a:rPr>
              <a:t>“</a:t>
            </a:r>
            <a:r>
              <a:rPr lang="en-US" sz="2400" b="1" i="1" dirty="0">
                <a:solidFill>
                  <a:srgbClr val="FF0000"/>
                </a:solidFill>
                <a:latin typeface="Candara" panose="020E0502030303020204" pitchFamily="34" charset="0"/>
              </a:rPr>
              <a:t>many of the Corinthians hearing believed, and were baptized</a:t>
            </a:r>
            <a:r>
              <a:rPr lang="en-US" sz="2400" i="1" dirty="0">
                <a:solidFill>
                  <a:srgbClr val="FF0000"/>
                </a:solidFill>
                <a:latin typeface="Candara" panose="020E0502030303020204" pitchFamily="34" charset="0"/>
              </a:rPr>
              <a:t>.”</a:t>
            </a:r>
          </a:p>
          <a:p>
            <a:pPr marL="0" indent="0">
              <a:buNone/>
            </a:pPr>
            <a:endParaRPr lang="en-US" sz="2400" dirty="0">
              <a:solidFill>
                <a:schemeClr val="tx1"/>
              </a:solidFill>
              <a:latin typeface="Candara" panose="020E0502030303020204" pitchFamily="34" charset="0"/>
            </a:endParaRPr>
          </a:p>
          <a:p>
            <a:r>
              <a:rPr lang="en-US" sz="2400" dirty="0">
                <a:solidFill>
                  <a:schemeClr val="tx1"/>
                </a:solidFill>
                <a:latin typeface="Candara" panose="020E0502030303020204" pitchFamily="34" charset="0"/>
              </a:rPr>
              <a:t>Paul concerned about the Corinthians.</a:t>
            </a:r>
            <a:br>
              <a:rPr lang="en-US" sz="2400" dirty="0">
                <a:solidFill>
                  <a:schemeClr val="tx1"/>
                </a:solidFill>
                <a:latin typeface="Candara" panose="020E0502030303020204" pitchFamily="34" charset="0"/>
              </a:rPr>
            </a:br>
            <a:r>
              <a:rPr lang="en-US" sz="2400" dirty="0">
                <a:solidFill>
                  <a:schemeClr val="tx1"/>
                </a:solidFill>
                <a:latin typeface="Candara" panose="020E0502030303020204" pitchFamily="34" charset="0"/>
              </a:rPr>
              <a:t>1 Corinthians 15:1-4</a:t>
            </a:r>
          </a:p>
          <a:p>
            <a:r>
              <a:rPr lang="en-US" sz="2400" dirty="0">
                <a:solidFill>
                  <a:schemeClr val="tx1"/>
                </a:solidFill>
                <a:latin typeface="Candara" panose="020E0502030303020204" pitchFamily="34" charset="0"/>
              </a:rPr>
              <a:t>Much controversy at that time over the resurrection.</a:t>
            </a:r>
            <a:br>
              <a:rPr lang="en-US" sz="2400" dirty="0">
                <a:solidFill>
                  <a:schemeClr val="tx1"/>
                </a:solidFill>
                <a:latin typeface="Candara" panose="020E0502030303020204" pitchFamily="34" charset="0"/>
              </a:rPr>
            </a:br>
            <a:r>
              <a:rPr lang="en-US" sz="2400" dirty="0">
                <a:solidFill>
                  <a:schemeClr val="tx1"/>
                </a:solidFill>
                <a:latin typeface="Candara" panose="020E0502030303020204" pitchFamily="34" charset="0"/>
              </a:rPr>
              <a:t>1 Thessalonians 4:13-18</a:t>
            </a:r>
          </a:p>
          <a:p>
            <a:r>
              <a:rPr lang="en-US" sz="2400" dirty="0">
                <a:solidFill>
                  <a:schemeClr val="tx1"/>
                </a:solidFill>
                <a:latin typeface="Candara" panose="020E0502030303020204" pitchFamily="34" charset="0"/>
              </a:rPr>
              <a:t>The Sadducees denied it. Matthew 22:23-33; Acts 23:7-9</a:t>
            </a:r>
          </a:p>
          <a:p>
            <a:r>
              <a:rPr lang="en-US" sz="2400" dirty="0">
                <a:solidFill>
                  <a:schemeClr val="tx1"/>
                </a:solidFill>
                <a:latin typeface="Candara" panose="020E0502030303020204" pitchFamily="34" charset="0"/>
              </a:rPr>
              <a:t>Some in Athens mocked it. Acts 17:16-20, 32</a:t>
            </a:r>
          </a:p>
          <a:p>
            <a:r>
              <a:rPr lang="en-US" sz="2400" dirty="0">
                <a:solidFill>
                  <a:schemeClr val="tx1"/>
                </a:solidFill>
                <a:latin typeface="Candara" panose="020E0502030303020204" pitchFamily="34" charset="0"/>
              </a:rPr>
              <a:t>Some Corinthians did not believe it. 1 Corinthians 15:12</a:t>
            </a:r>
          </a:p>
        </p:txBody>
      </p:sp>
      <p:sp>
        <p:nvSpPr>
          <p:cNvPr id="4" name="Slide Number Placeholder 3"/>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3</a:t>
            </a:fld>
            <a:endParaRPr lang="en-US" dirty="0">
              <a:solidFill>
                <a:srgbClr val="90C226"/>
              </a:solidFill>
              <a:latin typeface="Trebuchet MS" panose="020B0603020202020204"/>
            </a:endParaRPr>
          </a:p>
        </p:txBody>
      </p:sp>
      <p:sp>
        <p:nvSpPr>
          <p:cNvPr id="5" name="TextBox 4">
            <a:extLst>
              <a:ext uri="{FF2B5EF4-FFF2-40B4-BE49-F238E27FC236}">
                <a16:creationId xmlns:a16="http://schemas.microsoft.com/office/drawing/2014/main" id="{03172D11-F5D0-4C77-AB80-C09C1BED1AC3}"/>
              </a:ext>
            </a:extLst>
          </p:cNvPr>
          <p:cNvSpPr txBox="1"/>
          <p:nvPr/>
        </p:nvSpPr>
        <p:spPr>
          <a:xfrm rot="5400000">
            <a:off x="6226391" y="3214340"/>
            <a:ext cx="5257800" cy="461665"/>
          </a:xfrm>
          <a:prstGeom prst="rect">
            <a:avLst/>
          </a:prstGeom>
          <a:noFill/>
        </p:spPr>
        <p:txBody>
          <a:bodyPr wrap="square" rtlCol="0">
            <a:spAutoFit/>
          </a:bodyPr>
          <a:lstStyle/>
          <a:p>
            <a:pPr algn="ctr" defTabSz="342900"/>
            <a:r>
              <a:rPr lang="en-US" sz="2400" b="1" i="1" dirty="0">
                <a:solidFill>
                  <a:prstClr val="white">
                    <a:lumMod val="95000"/>
                  </a:prstClr>
                </a:solidFill>
                <a:latin typeface="Trebuchet MS" panose="020B0603020202020204"/>
              </a:rPr>
              <a:t>“if there be no resurrection”</a:t>
            </a:r>
          </a:p>
        </p:txBody>
      </p:sp>
    </p:spTree>
    <p:extLst>
      <p:ext uri="{BB962C8B-B14F-4D97-AF65-F5344CB8AC3E}">
        <p14:creationId xmlns:p14="http://schemas.microsoft.com/office/powerpoint/2010/main" val="730072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A2C57-861F-4FCD-A60B-78A6CCD1516F}"/>
              </a:ext>
            </a:extLst>
          </p:cNvPr>
          <p:cNvSpPr>
            <a:spLocks noGrp="1"/>
          </p:cNvSpPr>
          <p:nvPr>
            <p:ph type="title"/>
          </p:nvPr>
        </p:nvSpPr>
        <p:spPr>
          <a:xfrm>
            <a:off x="539750" y="582932"/>
            <a:ext cx="8350250" cy="990600"/>
          </a:xfrm>
        </p:spPr>
        <p:txBody>
          <a:bodyPr>
            <a:normAutofit fontScale="90000"/>
          </a:bodyPr>
          <a:lstStyle/>
          <a:p>
            <a:pPr algn="ctr"/>
            <a:r>
              <a:rPr lang="en-US" sz="3000" b="1" dirty="0">
                <a:solidFill>
                  <a:srgbClr val="FF0000"/>
                </a:solidFill>
              </a:rPr>
              <a:t>Baptism: A Burial In Water</a:t>
            </a:r>
            <a:br>
              <a:rPr lang="en-US" sz="3000" b="1" dirty="0">
                <a:solidFill>
                  <a:srgbClr val="FF0000"/>
                </a:solidFill>
              </a:rPr>
            </a:br>
            <a:r>
              <a:rPr lang="en-US" sz="3000" b="1" dirty="0">
                <a:solidFill>
                  <a:srgbClr val="FF0000"/>
                </a:solidFill>
              </a:rPr>
              <a:t>Romans 6:3-4</a:t>
            </a:r>
          </a:p>
        </p:txBody>
      </p:sp>
      <p:sp>
        <p:nvSpPr>
          <p:cNvPr id="4" name="Slide Number Placeholder 3">
            <a:extLst>
              <a:ext uri="{FF2B5EF4-FFF2-40B4-BE49-F238E27FC236}">
                <a16:creationId xmlns:a16="http://schemas.microsoft.com/office/drawing/2014/main" id="{A6515BFF-4C74-4B86-A012-95936CB3DFAA}"/>
              </a:ext>
            </a:extLst>
          </p:cNvPr>
          <p:cNvSpPr>
            <a:spLocks noGrp="1"/>
          </p:cNvSpPr>
          <p:nvPr>
            <p:ph type="sldNum" sz="quarter" idx="12"/>
          </p:nvPr>
        </p:nvSpPr>
        <p:spPr/>
        <p:txBody>
          <a:bodyPr/>
          <a:lstStyle/>
          <a:p>
            <a:pPr marL="0" marR="0" lvl="0" indent="0" algn="r" defTabSz="342900" rtl="0" eaLnBrk="1" fontAlgn="auto" latinLnBrk="0" hangingPunct="1">
              <a:lnSpc>
                <a:spcPct val="100000"/>
              </a:lnSpc>
              <a:spcBef>
                <a:spcPts val="0"/>
              </a:spcBef>
              <a:spcAft>
                <a:spcPts val="0"/>
              </a:spcAft>
              <a:buClrTx/>
              <a:buSzTx/>
              <a:buFontTx/>
              <a:buNone/>
              <a:tabLst/>
              <a:defRPr/>
            </a:pPr>
            <a:fld id="{F2FC2DCF-E715-4EB6-9123-621F9E485E13}" type="slidenum">
              <a:rPr kumimoji="0" lang="en-US" sz="675" b="0" i="0" u="none" strike="noStrike" kern="1200" cap="none" spc="0" normalizeH="0" baseline="0" noProof="0">
                <a:ln>
                  <a:noFill/>
                </a:ln>
                <a:solidFill>
                  <a:srgbClr val="90C226"/>
                </a:solidFill>
                <a:effectLst/>
                <a:uLnTx/>
                <a:uFillTx/>
                <a:latin typeface="Trebuchet MS" panose="020B0603020202020204"/>
                <a:ea typeface="+mn-ea"/>
                <a:cs typeface="+mn-cs"/>
              </a:rPr>
              <a:pPr marL="0" marR="0" lvl="0" indent="0" algn="r" defTabSz="342900" rtl="0" eaLnBrk="1" fontAlgn="auto" latinLnBrk="0" hangingPunct="1">
                <a:lnSpc>
                  <a:spcPct val="100000"/>
                </a:lnSpc>
                <a:spcBef>
                  <a:spcPts val="0"/>
                </a:spcBef>
                <a:spcAft>
                  <a:spcPts val="0"/>
                </a:spcAft>
                <a:buClrTx/>
                <a:buSzTx/>
                <a:buFontTx/>
                <a:buNone/>
                <a:tabLst/>
                <a:defRPr/>
              </a:pPr>
              <a:t>4</a:t>
            </a:fld>
            <a:endParaRPr kumimoji="0" lang="en-US" sz="675"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pic>
        <p:nvPicPr>
          <p:cNvPr id="5" name="Content Placeholder 4">
            <a:extLst>
              <a:ext uri="{FF2B5EF4-FFF2-40B4-BE49-F238E27FC236}">
                <a16:creationId xmlns:a16="http://schemas.microsoft.com/office/drawing/2014/main" id="{67B345BF-92B8-4939-BE19-240D0CBEFBC8}"/>
              </a:ext>
            </a:extLst>
          </p:cNvPr>
          <p:cNvPicPr>
            <a:picLocks noGrp="1" noChangeAspect="1" noChangeArrowheads="1"/>
          </p:cNvPicPr>
          <p:nvPr>
            <p:ph idx="1"/>
          </p:nvPr>
        </p:nvPicPr>
        <p:blipFill>
          <a:blip r:embed="rId3" cstate="print"/>
          <a:srcRect/>
          <a:stretch>
            <a:fillRect/>
          </a:stretch>
        </p:blipFill>
        <p:spPr bwMode="auto">
          <a:xfrm>
            <a:off x="507999" y="2638512"/>
            <a:ext cx="8350249" cy="992306"/>
          </a:xfrm>
          <a:prstGeom prst="rect">
            <a:avLst/>
          </a:prstGeom>
          <a:noFill/>
          <a:ln w="9525">
            <a:noFill/>
            <a:miter lim="800000"/>
            <a:headEnd/>
            <a:tailEnd/>
          </a:ln>
          <a:effectLst/>
        </p:spPr>
      </p:pic>
      <p:cxnSp>
        <p:nvCxnSpPr>
          <p:cNvPr id="7" name="Straight Arrow Connector 6">
            <a:extLst>
              <a:ext uri="{FF2B5EF4-FFF2-40B4-BE49-F238E27FC236}">
                <a16:creationId xmlns:a16="http://schemas.microsoft.com/office/drawing/2014/main" id="{F1F9EC49-5E43-4E42-AA32-0A17F37480EB}"/>
              </a:ext>
            </a:extLst>
          </p:cNvPr>
          <p:cNvCxnSpPr>
            <a:cxnSpLocks/>
          </p:cNvCxnSpPr>
          <p:nvPr/>
        </p:nvCxnSpPr>
        <p:spPr>
          <a:xfrm>
            <a:off x="1724850" y="1737052"/>
            <a:ext cx="925989" cy="2206298"/>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B5D0C4F7-D650-43AD-994B-C3DEECD0D80E}"/>
              </a:ext>
            </a:extLst>
          </p:cNvPr>
          <p:cNvCxnSpPr>
            <a:cxnSpLocks/>
          </p:cNvCxnSpPr>
          <p:nvPr/>
        </p:nvCxnSpPr>
        <p:spPr>
          <a:xfrm flipV="1">
            <a:off x="6442997" y="1640509"/>
            <a:ext cx="1067537" cy="2302841"/>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8233D6B4-8E48-4033-8ACD-4AC56EC05194}"/>
              </a:ext>
            </a:extLst>
          </p:cNvPr>
          <p:cNvSpPr txBox="1"/>
          <p:nvPr/>
        </p:nvSpPr>
        <p:spPr>
          <a:xfrm>
            <a:off x="1173031" y="2067243"/>
            <a:ext cx="1529586" cy="415498"/>
          </a:xfrm>
          <a:prstGeom prst="rect">
            <a:avLst/>
          </a:prstGeom>
          <a:solidFill>
            <a:schemeClr val="bg1"/>
          </a:solid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black"/>
                </a:solidFill>
                <a:effectLst/>
                <a:uLnTx/>
                <a:uFillTx/>
                <a:latin typeface="Trebuchet MS" panose="020B0603020202020204"/>
                <a:ea typeface="+mn-ea"/>
                <a:cs typeface="+mn-cs"/>
              </a:rPr>
              <a:t>Dead In Sin</a:t>
            </a:r>
          </a:p>
        </p:txBody>
      </p:sp>
      <p:sp>
        <p:nvSpPr>
          <p:cNvPr id="15" name="TextBox 14">
            <a:extLst>
              <a:ext uri="{FF2B5EF4-FFF2-40B4-BE49-F238E27FC236}">
                <a16:creationId xmlns:a16="http://schemas.microsoft.com/office/drawing/2014/main" id="{75B6D27C-ECA4-4A26-AFED-F20E1968D530}"/>
              </a:ext>
            </a:extLst>
          </p:cNvPr>
          <p:cNvSpPr txBox="1"/>
          <p:nvPr/>
        </p:nvSpPr>
        <p:spPr>
          <a:xfrm>
            <a:off x="5649519" y="2067243"/>
            <a:ext cx="2665281" cy="415498"/>
          </a:xfrm>
          <a:prstGeom prst="rect">
            <a:avLst/>
          </a:prstGeom>
          <a:solidFill>
            <a:schemeClr val="bg1"/>
          </a:solid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black"/>
                </a:solidFill>
                <a:effectLst/>
                <a:uLnTx/>
                <a:uFillTx/>
                <a:latin typeface="Trebuchet MS" panose="020B0603020202020204"/>
                <a:ea typeface="+mn-ea"/>
                <a:cs typeface="+mn-cs"/>
              </a:rPr>
              <a:t>Raised To A New Life</a:t>
            </a:r>
          </a:p>
        </p:txBody>
      </p:sp>
      <p:sp>
        <p:nvSpPr>
          <p:cNvPr id="18" name="TextBox 17">
            <a:extLst>
              <a:ext uri="{FF2B5EF4-FFF2-40B4-BE49-F238E27FC236}">
                <a16:creationId xmlns:a16="http://schemas.microsoft.com/office/drawing/2014/main" id="{A725116F-8E42-42D5-94A6-C2242C7F9633}"/>
              </a:ext>
            </a:extLst>
          </p:cNvPr>
          <p:cNvSpPr txBox="1"/>
          <p:nvPr/>
        </p:nvSpPr>
        <p:spPr>
          <a:xfrm>
            <a:off x="2550811" y="3923972"/>
            <a:ext cx="4310795" cy="461665"/>
          </a:xfrm>
          <a:prstGeom prst="rect">
            <a:avLst/>
          </a:prstGeom>
          <a:no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a:ea typeface="+mn-ea"/>
                <a:cs typeface="+mn-cs"/>
              </a:rPr>
              <a:t>Death - Burial - Resurrection</a:t>
            </a:r>
          </a:p>
        </p:txBody>
      </p:sp>
      <p:sp>
        <p:nvSpPr>
          <p:cNvPr id="19" name="TextBox 18">
            <a:extLst>
              <a:ext uri="{FF2B5EF4-FFF2-40B4-BE49-F238E27FC236}">
                <a16:creationId xmlns:a16="http://schemas.microsoft.com/office/drawing/2014/main" id="{3036823D-E2D0-4DB0-A634-02E867F1872B}"/>
              </a:ext>
            </a:extLst>
          </p:cNvPr>
          <p:cNvSpPr txBox="1"/>
          <p:nvPr/>
        </p:nvSpPr>
        <p:spPr>
          <a:xfrm>
            <a:off x="285750" y="4764226"/>
            <a:ext cx="8858250" cy="1892826"/>
          </a:xfrm>
          <a:prstGeom prst="rect">
            <a:avLst/>
          </a:prstGeom>
          <a:noFill/>
        </p:spPr>
        <p:txBody>
          <a:bodyPr wrap="squar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u="none" strike="noStrike" kern="1200" cap="none" spc="0" normalizeH="0" baseline="0" noProof="0" dirty="0">
                <a:ln>
                  <a:noFill/>
                </a:ln>
                <a:solidFill>
                  <a:prstClr val="black"/>
                </a:solidFill>
                <a:effectLst/>
                <a:uLnTx/>
                <a:uFillTx/>
                <a:latin typeface="Trebuchet MS" panose="020B0603020202020204"/>
                <a:ea typeface="+mn-ea"/>
                <a:cs typeface="+mn-cs"/>
              </a:rPr>
              <a:t>Romans 6:3-4, </a:t>
            </a:r>
            <a:r>
              <a:rPr kumimoji="0" lang="en-US" sz="2100" b="0" i="1" u="none" strike="noStrike" kern="1200" cap="none" spc="0" normalizeH="0" baseline="0" noProof="0" dirty="0">
                <a:ln>
                  <a:noFill/>
                </a:ln>
                <a:solidFill>
                  <a:prstClr val="black"/>
                </a:solidFill>
                <a:effectLst/>
                <a:uLnTx/>
                <a:uFillTx/>
                <a:latin typeface="Trebuchet MS" panose="020B0603020202020204"/>
                <a:ea typeface="+mn-ea"/>
                <a:cs typeface="+mn-cs"/>
              </a:rPr>
              <a:t>“Or are ye ignorant that all we who were baptized into Christ Jesus were baptized into his death? We were </a:t>
            </a:r>
            <a:r>
              <a:rPr kumimoji="0" lang="en-US" sz="2400" b="1" i="1" u="none" strike="noStrike" kern="1200" cap="none" spc="0" normalizeH="0" baseline="0" noProof="0" dirty="0">
                <a:ln>
                  <a:noFill/>
                </a:ln>
                <a:solidFill>
                  <a:srgbClr val="FF0000"/>
                </a:solidFill>
                <a:effectLst/>
                <a:uLnTx/>
                <a:uFillTx/>
                <a:latin typeface="Trebuchet MS" panose="020B0603020202020204"/>
                <a:ea typeface="+mn-ea"/>
                <a:cs typeface="+mn-cs"/>
              </a:rPr>
              <a:t>buried therefore with him through baptism unto death</a:t>
            </a:r>
            <a:r>
              <a:rPr kumimoji="0" lang="en-US" sz="2100" b="0" i="1" u="none" strike="noStrike" kern="1200" cap="none" spc="0" normalizeH="0" baseline="0" noProof="0" dirty="0">
                <a:ln>
                  <a:noFill/>
                </a:ln>
                <a:solidFill>
                  <a:srgbClr val="FF0000"/>
                </a:solidFill>
                <a:effectLst/>
                <a:uLnTx/>
                <a:uFillTx/>
                <a:latin typeface="Trebuchet MS" panose="020B0603020202020204"/>
                <a:ea typeface="+mn-ea"/>
                <a:cs typeface="+mn-cs"/>
              </a:rPr>
              <a:t>: </a:t>
            </a:r>
            <a:r>
              <a:rPr kumimoji="0" lang="en-US" sz="2100" b="0" i="1" u="sng" strike="noStrike" kern="1200" cap="none" spc="0" normalizeH="0" baseline="0" noProof="0" dirty="0">
                <a:ln>
                  <a:noFill/>
                </a:ln>
                <a:solidFill>
                  <a:prstClr val="black"/>
                </a:solidFill>
                <a:effectLst/>
                <a:uLnTx/>
                <a:uFillTx/>
                <a:latin typeface="Trebuchet MS" panose="020B0603020202020204"/>
                <a:ea typeface="+mn-ea"/>
                <a:cs typeface="+mn-cs"/>
              </a:rPr>
              <a:t>that </a:t>
            </a:r>
            <a:r>
              <a:rPr kumimoji="0" lang="en-US" sz="2400" b="1" i="1" u="sng" strike="noStrike" kern="1200" cap="none" spc="0" normalizeH="0" baseline="0" noProof="0" dirty="0">
                <a:ln>
                  <a:noFill/>
                </a:ln>
                <a:solidFill>
                  <a:srgbClr val="FF0000"/>
                </a:solidFill>
                <a:effectLst/>
                <a:uLnTx/>
                <a:uFillTx/>
                <a:latin typeface="Trebuchet MS" panose="020B0603020202020204"/>
                <a:ea typeface="+mn-ea"/>
                <a:cs typeface="+mn-cs"/>
              </a:rPr>
              <a:t>like as Christ was raised from the dead</a:t>
            </a:r>
            <a:r>
              <a:rPr kumimoji="0" lang="en-US" sz="2100" b="0" i="1" u="sng" strike="noStrike" kern="1200" cap="none" spc="0" normalizeH="0" baseline="0" noProof="0" dirty="0">
                <a:ln>
                  <a:noFill/>
                </a:ln>
                <a:solidFill>
                  <a:prstClr val="black"/>
                </a:solidFill>
                <a:effectLst/>
                <a:uLnTx/>
                <a:uFillTx/>
                <a:latin typeface="Trebuchet MS" panose="020B0603020202020204"/>
                <a:ea typeface="+mn-ea"/>
                <a:cs typeface="+mn-cs"/>
              </a:rPr>
              <a:t> through the glory of the Father, </a:t>
            </a:r>
            <a:r>
              <a:rPr kumimoji="0" lang="en-US" sz="2400" b="1" i="1" u="sng" strike="noStrike" kern="1200" cap="none" spc="0" normalizeH="0" baseline="0" noProof="0" dirty="0">
                <a:ln>
                  <a:noFill/>
                </a:ln>
                <a:solidFill>
                  <a:srgbClr val="FF0000"/>
                </a:solidFill>
                <a:effectLst/>
                <a:uLnTx/>
                <a:uFillTx/>
                <a:latin typeface="Trebuchet MS" panose="020B0603020202020204"/>
                <a:ea typeface="+mn-ea"/>
                <a:cs typeface="+mn-cs"/>
              </a:rPr>
              <a:t>so we also might walk in newness of life</a:t>
            </a:r>
            <a:r>
              <a:rPr kumimoji="0" lang="en-US" sz="2400" b="1" i="1" u="none" strike="noStrike" kern="1200" cap="none" spc="0" normalizeH="0" baseline="0" noProof="0" dirty="0">
                <a:ln>
                  <a:noFill/>
                </a:ln>
                <a:solidFill>
                  <a:prstClr val="black"/>
                </a:solidFill>
                <a:effectLst/>
                <a:uLnTx/>
                <a:uFillTx/>
                <a:latin typeface="Trebuchet MS" panose="020B0603020202020204"/>
                <a:ea typeface="+mn-ea"/>
                <a:cs typeface="+mn-cs"/>
              </a:rPr>
              <a:t>.</a:t>
            </a:r>
            <a:r>
              <a:rPr kumimoji="0" lang="en-US" sz="2100" b="0" i="1" u="none" strike="noStrike" kern="1200" cap="none" spc="0" normalizeH="0" baseline="0" noProof="0" dirty="0">
                <a:ln>
                  <a:noFill/>
                </a:ln>
                <a:solidFill>
                  <a:prstClr val="black"/>
                </a:solidFill>
                <a:effectLst/>
                <a:uLnTx/>
                <a:uFillTx/>
                <a:latin typeface="Trebuchet MS" panose="020B0603020202020204"/>
                <a:ea typeface="+mn-ea"/>
                <a:cs typeface="+mn-cs"/>
              </a:rPr>
              <a:t>”</a:t>
            </a:r>
          </a:p>
        </p:txBody>
      </p:sp>
      <p:sp>
        <p:nvSpPr>
          <p:cNvPr id="24" name="TextBox 23">
            <a:extLst>
              <a:ext uri="{FF2B5EF4-FFF2-40B4-BE49-F238E27FC236}">
                <a16:creationId xmlns:a16="http://schemas.microsoft.com/office/drawing/2014/main" id="{9C940AB0-17A8-4652-8610-F3EF72F85AD2}"/>
              </a:ext>
            </a:extLst>
          </p:cNvPr>
          <p:cNvSpPr txBox="1"/>
          <p:nvPr/>
        </p:nvSpPr>
        <p:spPr>
          <a:xfrm>
            <a:off x="3503595" y="3630817"/>
            <a:ext cx="2408032" cy="415498"/>
          </a:xfrm>
          <a:prstGeom prst="rect">
            <a:avLst/>
          </a:prstGeom>
          <a:no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FF0000"/>
                </a:solidFill>
                <a:effectLst/>
                <a:uLnTx/>
                <a:uFillTx/>
                <a:latin typeface="Trebuchet MS" panose="020B0603020202020204"/>
                <a:ea typeface="+mn-ea"/>
                <a:cs typeface="+mn-cs"/>
              </a:rPr>
              <a:t>Buried in Baptism</a:t>
            </a:r>
          </a:p>
        </p:txBody>
      </p:sp>
    </p:spTree>
    <p:extLst>
      <p:ext uri="{BB962C8B-B14F-4D97-AF65-F5344CB8AC3E}">
        <p14:creationId xmlns:p14="http://schemas.microsoft.com/office/powerpoint/2010/main" val="608834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3444" y="2923794"/>
            <a:ext cx="8042148" cy="1771650"/>
          </a:xfrm>
        </p:spPr>
        <p:txBody>
          <a:bodyPr>
            <a:noAutofit/>
          </a:bodyPr>
          <a:lstStyle/>
          <a:p>
            <a:pPr marL="0" indent="0" algn="ctr">
              <a:buNone/>
            </a:pPr>
            <a:r>
              <a:rPr lang="en-US" sz="4950" dirty="0">
                <a:solidFill>
                  <a:schemeClr val="tx1"/>
                </a:solidFill>
                <a:latin typeface="Candara" panose="020E0502030303020204" pitchFamily="34" charset="0"/>
              </a:rPr>
              <a:t>The Consequences: </a:t>
            </a:r>
          </a:p>
          <a:p>
            <a:pPr marL="0" indent="0" algn="ctr">
              <a:buNone/>
            </a:pPr>
            <a:r>
              <a:rPr lang="en-US" sz="4950" i="1" dirty="0">
                <a:solidFill>
                  <a:srgbClr val="FF0000"/>
                </a:solidFill>
                <a:latin typeface="Candara" panose="020E0502030303020204" pitchFamily="34" charset="0"/>
              </a:rPr>
              <a:t>“</a:t>
            </a:r>
            <a:r>
              <a:rPr lang="en-US" sz="4950" b="1" i="1" dirty="0">
                <a:solidFill>
                  <a:srgbClr val="FF0000"/>
                </a:solidFill>
                <a:latin typeface="Candara" panose="020E0502030303020204" pitchFamily="34" charset="0"/>
              </a:rPr>
              <a:t>If There Is No Resurrection</a:t>
            </a:r>
            <a:r>
              <a:rPr lang="en-US" sz="4950" i="1" dirty="0">
                <a:solidFill>
                  <a:srgbClr val="FF0000"/>
                </a:solidFill>
                <a:latin typeface="Candara" panose="020E0502030303020204" pitchFamily="34" charset="0"/>
              </a:rPr>
              <a:t>”</a:t>
            </a:r>
          </a:p>
        </p:txBody>
      </p:sp>
      <p:sp>
        <p:nvSpPr>
          <p:cNvPr id="2" name="Slide Number Placeholder 1"/>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5</a:t>
            </a:fld>
            <a:endParaRPr lang="en-US" dirty="0">
              <a:solidFill>
                <a:srgbClr val="90C226"/>
              </a:solidFill>
              <a:latin typeface="Trebuchet MS" panose="020B0603020202020204"/>
            </a:endParaRPr>
          </a:p>
        </p:txBody>
      </p:sp>
    </p:spTree>
    <p:extLst>
      <p:ext uri="{BB962C8B-B14F-4D97-AF65-F5344CB8AC3E}">
        <p14:creationId xmlns:p14="http://schemas.microsoft.com/office/powerpoint/2010/main" val="3302230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678" y="1071562"/>
            <a:ext cx="6447501" cy="646331"/>
          </a:xfrm>
        </p:spPr>
        <p:txBody>
          <a:bodyPr>
            <a:spAutoFit/>
          </a:bodyPr>
          <a:lstStyle/>
          <a:p>
            <a:r>
              <a:rPr lang="en-US" sz="3600" b="1" dirty="0">
                <a:latin typeface="Candara" panose="020E0502030303020204" pitchFamily="34" charset="0"/>
              </a:rPr>
              <a:t>Then Christ Was Not Raised</a:t>
            </a:r>
            <a:endParaRPr lang="en-US" sz="3600" dirty="0">
              <a:latin typeface="Candara" panose="020E0502030303020204" pitchFamily="34" charset="0"/>
            </a:endParaRPr>
          </a:p>
        </p:txBody>
      </p:sp>
      <p:sp>
        <p:nvSpPr>
          <p:cNvPr id="3" name="Content Placeholder 2"/>
          <p:cNvSpPr>
            <a:spLocks noGrp="1"/>
          </p:cNvSpPr>
          <p:nvPr>
            <p:ph idx="1"/>
          </p:nvPr>
        </p:nvSpPr>
        <p:spPr>
          <a:xfrm>
            <a:off x="464343" y="1702096"/>
            <a:ext cx="7727157" cy="4216539"/>
          </a:xfrm>
        </p:spPr>
        <p:txBody>
          <a:bodyPr>
            <a:spAutoFit/>
          </a:bodyPr>
          <a:lstStyle/>
          <a:p>
            <a:pPr marL="0" indent="0">
              <a:buNone/>
            </a:pPr>
            <a:r>
              <a:rPr lang="en-US" sz="2400" b="1" dirty="0">
                <a:solidFill>
                  <a:srgbClr val="FF0000"/>
                </a:solidFill>
                <a:latin typeface="Candara" panose="020E0502030303020204" pitchFamily="34" charset="0"/>
              </a:rPr>
              <a:t>1 Corinthians 15:13</a:t>
            </a:r>
            <a:r>
              <a:rPr lang="en-US" sz="2400" dirty="0">
                <a:solidFill>
                  <a:srgbClr val="FF0000"/>
                </a:solidFill>
                <a:latin typeface="Candara" panose="020E0502030303020204" pitchFamily="34" charset="0"/>
              </a:rPr>
              <a:t>, </a:t>
            </a:r>
            <a:r>
              <a:rPr lang="en-US" sz="2400" i="1" dirty="0">
                <a:solidFill>
                  <a:srgbClr val="FF0000"/>
                </a:solidFill>
                <a:latin typeface="Candara" panose="020E0502030303020204" pitchFamily="34" charset="0"/>
              </a:rPr>
              <a:t>“</a:t>
            </a:r>
            <a:r>
              <a:rPr lang="en-US" sz="2400" b="1" i="1" dirty="0">
                <a:solidFill>
                  <a:srgbClr val="FF0000"/>
                </a:solidFill>
                <a:latin typeface="Candara" panose="020E0502030303020204" pitchFamily="34" charset="0"/>
              </a:rPr>
              <a:t>But if there is no resurrection </a:t>
            </a:r>
            <a:br>
              <a:rPr lang="en-US" sz="2400" b="1" i="1" dirty="0">
                <a:solidFill>
                  <a:srgbClr val="FF0000"/>
                </a:solidFill>
                <a:latin typeface="Candara" panose="020E0502030303020204" pitchFamily="34" charset="0"/>
              </a:rPr>
            </a:br>
            <a:r>
              <a:rPr lang="en-US" sz="2400" b="1" i="1" dirty="0">
                <a:solidFill>
                  <a:srgbClr val="FF0000"/>
                </a:solidFill>
                <a:latin typeface="Candara" panose="020E0502030303020204" pitchFamily="34" charset="0"/>
              </a:rPr>
              <a:t>of the dead, </a:t>
            </a:r>
            <a:r>
              <a:rPr lang="en-US" sz="2800" b="1" i="1" u="sng" dirty="0">
                <a:solidFill>
                  <a:srgbClr val="FF0000"/>
                </a:solidFill>
                <a:latin typeface="Candara" panose="020E0502030303020204" pitchFamily="34" charset="0"/>
              </a:rPr>
              <a:t>neither hath Christ been raised</a:t>
            </a:r>
            <a:r>
              <a:rPr lang="en-US" sz="2800" i="1" dirty="0">
                <a:solidFill>
                  <a:srgbClr val="FF0000"/>
                </a:solidFill>
                <a:latin typeface="Candara" panose="020E0502030303020204" pitchFamily="34" charset="0"/>
              </a:rPr>
              <a:t>”</a:t>
            </a:r>
          </a:p>
          <a:p>
            <a:pPr marL="0" indent="0">
              <a:buNone/>
            </a:pPr>
            <a:endParaRPr lang="en-US" sz="2400" b="1" i="1" dirty="0">
              <a:latin typeface="Candara" panose="020E0502030303020204" pitchFamily="34" charset="0"/>
            </a:endParaRPr>
          </a:p>
          <a:p>
            <a:pPr marL="0" indent="0">
              <a:buNone/>
            </a:pPr>
            <a:r>
              <a:rPr lang="en-US" sz="2400" b="1" dirty="0">
                <a:solidFill>
                  <a:srgbClr val="FF0000"/>
                </a:solidFill>
                <a:latin typeface="Candara" panose="020E0502030303020204" pitchFamily="34" charset="0"/>
              </a:rPr>
              <a:t>1 Corinthians 15:16</a:t>
            </a:r>
            <a:r>
              <a:rPr lang="en-US" sz="2400" dirty="0">
                <a:solidFill>
                  <a:srgbClr val="FF0000"/>
                </a:solidFill>
                <a:latin typeface="Candara" panose="020E0502030303020204" pitchFamily="34" charset="0"/>
              </a:rPr>
              <a:t>, </a:t>
            </a:r>
            <a:r>
              <a:rPr lang="en-US" sz="2400" i="1" dirty="0">
                <a:solidFill>
                  <a:srgbClr val="FF0000"/>
                </a:solidFill>
                <a:latin typeface="Candara" panose="020E0502030303020204" pitchFamily="34" charset="0"/>
              </a:rPr>
              <a:t>“</a:t>
            </a:r>
            <a:r>
              <a:rPr lang="en-US" sz="2400" b="1" i="1" dirty="0">
                <a:solidFill>
                  <a:srgbClr val="FF0000"/>
                </a:solidFill>
                <a:latin typeface="Candara" panose="020E0502030303020204" pitchFamily="34" charset="0"/>
              </a:rPr>
              <a:t>For if the dead are not raised, </a:t>
            </a:r>
            <a:br>
              <a:rPr lang="en-US" sz="2400" b="1" i="1" dirty="0">
                <a:solidFill>
                  <a:srgbClr val="FF0000"/>
                </a:solidFill>
                <a:latin typeface="Candara" panose="020E0502030303020204" pitchFamily="34" charset="0"/>
              </a:rPr>
            </a:br>
            <a:r>
              <a:rPr lang="en-US" sz="2800" b="1" i="1" u="sng" dirty="0">
                <a:solidFill>
                  <a:srgbClr val="FF0000"/>
                </a:solidFill>
                <a:latin typeface="Candara" panose="020E0502030303020204" pitchFamily="34" charset="0"/>
              </a:rPr>
              <a:t>neither hath Christ been raised</a:t>
            </a:r>
            <a:r>
              <a:rPr lang="en-US" sz="2800" i="1" dirty="0">
                <a:solidFill>
                  <a:srgbClr val="FF0000"/>
                </a:solidFill>
                <a:latin typeface="Candara" panose="020E0502030303020204" pitchFamily="34" charset="0"/>
              </a:rPr>
              <a:t>”</a:t>
            </a:r>
          </a:p>
          <a:p>
            <a:pPr marL="0" indent="0">
              <a:buNone/>
            </a:pPr>
            <a:endParaRPr lang="en-US" sz="2400" b="1" i="1" dirty="0">
              <a:solidFill>
                <a:srgbClr val="FF0000"/>
              </a:solidFill>
              <a:latin typeface="Candara" panose="020E0502030303020204" pitchFamily="34" charset="0"/>
            </a:endParaRPr>
          </a:p>
          <a:p>
            <a:r>
              <a:rPr lang="en-US" sz="2800" dirty="0">
                <a:latin typeface="Candara" panose="020E0502030303020204" pitchFamily="34" charset="0"/>
              </a:rPr>
              <a:t>Christ would still be in the grave.</a:t>
            </a:r>
          </a:p>
          <a:p>
            <a:pPr lvl="1"/>
            <a:r>
              <a:rPr lang="en-US" sz="2400" dirty="0">
                <a:latin typeface="Candara" panose="020E0502030303020204" pitchFamily="34" charset="0"/>
              </a:rPr>
              <a:t>All the promises He made would be lies. John 2:18-22</a:t>
            </a:r>
          </a:p>
          <a:p>
            <a:pPr lvl="1"/>
            <a:r>
              <a:rPr lang="en-US" sz="2400" dirty="0">
                <a:latin typeface="Candara" panose="020E0502030303020204" pitchFamily="34" charset="0"/>
              </a:rPr>
              <a:t>All the prophecies would be false. Acts 2:29-32</a:t>
            </a:r>
          </a:p>
        </p:txBody>
      </p:sp>
      <p:sp>
        <p:nvSpPr>
          <p:cNvPr id="4" name="Slide Number Placeholder 3"/>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6</a:t>
            </a:fld>
            <a:endParaRPr lang="en-US" dirty="0">
              <a:solidFill>
                <a:srgbClr val="90C226"/>
              </a:solidFill>
              <a:latin typeface="Trebuchet MS" panose="020B0603020202020204"/>
            </a:endParaRPr>
          </a:p>
        </p:txBody>
      </p:sp>
      <p:sp>
        <p:nvSpPr>
          <p:cNvPr id="5" name="TextBox 4"/>
          <p:cNvSpPr txBox="1"/>
          <p:nvPr/>
        </p:nvSpPr>
        <p:spPr>
          <a:xfrm rot="5400000">
            <a:off x="6226391" y="3191257"/>
            <a:ext cx="5257800" cy="507831"/>
          </a:xfrm>
          <a:prstGeom prst="rect">
            <a:avLst/>
          </a:prstGeom>
          <a:noFill/>
        </p:spPr>
        <p:txBody>
          <a:bodyPr wrap="square" rtlCol="0">
            <a:spAutoFit/>
          </a:bodyPr>
          <a:lstStyle/>
          <a:p>
            <a:pPr algn="ctr" defTabSz="342900"/>
            <a:r>
              <a:rPr lang="en-US" sz="2700" i="1" dirty="0">
                <a:solidFill>
                  <a:prstClr val="white">
                    <a:lumMod val="95000"/>
                  </a:prstClr>
                </a:solidFill>
                <a:latin typeface="Candara" panose="020E0502030303020204" pitchFamily="34" charset="0"/>
              </a:rPr>
              <a:t>“</a:t>
            </a:r>
            <a:r>
              <a:rPr lang="en-US" sz="2700" b="1" i="1" dirty="0">
                <a:solidFill>
                  <a:prstClr val="white">
                    <a:lumMod val="95000"/>
                  </a:prstClr>
                </a:solidFill>
                <a:latin typeface="Candara" panose="020E0502030303020204" pitchFamily="34" charset="0"/>
              </a:rPr>
              <a:t>if there be no resurrection</a:t>
            </a:r>
            <a:r>
              <a:rPr lang="en-US" sz="2700" i="1" dirty="0">
                <a:solidFill>
                  <a:prstClr val="white">
                    <a:lumMod val="95000"/>
                  </a:prstClr>
                </a:solidFill>
                <a:latin typeface="Candara" panose="020E0502030303020204" pitchFamily="34" charset="0"/>
              </a:rPr>
              <a:t>”</a:t>
            </a:r>
          </a:p>
        </p:txBody>
      </p:sp>
    </p:spTree>
    <p:extLst>
      <p:ext uri="{BB962C8B-B14F-4D97-AF65-F5344CB8AC3E}">
        <p14:creationId xmlns:p14="http://schemas.microsoft.com/office/powerpoint/2010/main" val="2891601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344" y="1050131"/>
            <a:ext cx="6577479" cy="646331"/>
          </a:xfrm>
        </p:spPr>
        <p:txBody>
          <a:bodyPr wrap="square">
            <a:spAutoFit/>
          </a:bodyPr>
          <a:lstStyle/>
          <a:p>
            <a:r>
              <a:rPr lang="en-US" sz="3600" b="1" dirty="0">
                <a:latin typeface="Candara" panose="020E0502030303020204" pitchFamily="34" charset="0"/>
              </a:rPr>
              <a:t>Our Preaching, Your Faith Is Vain</a:t>
            </a:r>
          </a:p>
        </p:txBody>
      </p:sp>
      <p:sp>
        <p:nvSpPr>
          <p:cNvPr id="3" name="Content Placeholder 2"/>
          <p:cNvSpPr>
            <a:spLocks noGrp="1"/>
          </p:cNvSpPr>
          <p:nvPr>
            <p:ph idx="1"/>
          </p:nvPr>
        </p:nvSpPr>
        <p:spPr>
          <a:xfrm>
            <a:off x="150828" y="1735930"/>
            <a:ext cx="7984503" cy="5078313"/>
          </a:xfrm>
        </p:spPr>
        <p:txBody>
          <a:bodyPr wrap="square">
            <a:spAutoFit/>
          </a:bodyPr>
          <a:lstStyle/>
          <a:p>
            <a:pPr marL="0" indent="0">
              <a:spcBef>
                <a:spcPts val="0"/>
              </a:spcBef>
              <a:buNone/>
            </a:pPr>
            <a:r>
              <a:rPr lang="en-US" sz="2600" b="1" dirty="0">
                <a:solidFill>
                  <a:srgbClr val="FF0000"/>
                </a:solidFill>
                <a:latin typeface="Candara" panose="020E0502030303020204" pitchFamily="34" charset="0"/>
              </a:rPr>
              <a:t>1 Corinthians 15:14</a:t>
            </a:r>
            <a:r>
              <a:rPr lang="en-US" sz="2600" dirty="0">
                <a:solidFill>
                  <a:srgbClr val="FF0000"/>
                </a:solidFill>
                <a:latin typeface="Candara" panose="020E0502030303020204" pitchFamily="34" charset="0"/>
              </a:rPr>
              <a:t>, </a:t>
            </a:r>
            <a:r>
              <a:rPr lang="en-US" sz="2600" i="1" dirty="0">
                <a:solidFill>
                  <a:srgbClr val="FF0000"/>
                </a:solidFill>
                <a:latin typeface="Candara" panose="020E0502030303020204" pitchFamily="34" charset="0"/>
              </a:rPr>
              <a:t>“</a:t>
            </a:r>
            <a:r>
              <a:rPr lang="en-US" sz="2600" b="1" i="1" dirty="0">
                <a:solidFill>
                  <a:srgbClr val="FF0000"/>
                </a:solidFill>
                <a:latin typeface="Candara" panose="020E0502030303020204" pitchFamily="34" charset="0"/>
              </a:rPr>
              <a:t>and if Christ hath not been raised, then is our preaching vain, your faith also is vain</a:t>
            </a:r>
            <a:r>
              <a:rPr lang="en-US" sz="2600" i="1" dirty="0">
                <a:solidFill>
                  <a:srgbClr val="FF0000"/>
                </a:solidFill>
                <a:latin typeface="Candara" panose="020E0502030303020204" pitchFamily="34" charset="0"/>
              </a:rPr>
              <a:t>.”</a:t>
            </a:r>
          </a:p>
          <a:p>
            <a:pPr>
              <a:spcBef>
                <a:spcPts val="0"/>
              </a:spcBef>
            </a:pPr>
            <a:r>
              <a:rPr lang="en-US" sz="3200" dirty="0">
                <a:latin typeface="Candara" panose="020E0502030303020204" pitchFamily="34" charset="0"/>
              </a:rPr>
              <a:t>The Apostle’s preaching is useless.</a:t>
            </a:r>
          </a:p>
          <a:p>
            <a:pPr>
              <a:spcBef>
                <a:spcPts val="0"/>
              </a:spcBef>
            </a:pPr>
            <a:r>
              <a:rPr lang="en-US" sz="3200" dirty="0">
                <a:latin typeface="Candara" panose="020E0502030303020204" pitchFamily="34" charset="0"/>
              </a:rPr>
              <a:t>The preaching of every gospel preacher is useless.</a:t>
            </a:r>
          </a:p>
          <a:p>
            <a:pPr>
              <a:spcBef>
                <a:spcPts val="0"/>
              </a:spcBef>
            </a:pPr>
            <a:r>
              <a:rPr lang="en-US" sz="3200" dirty="0">
                <a:latin typeface="Candara" panose="020E0502030303020204" pitchFamily="34" charset="0"/>
              </a:rPr>
              <a:t>No need for the OT or the NT or the church.</a:t>
            </a:r>
          </a:p>
          <a:p>
            <a:pPr>
              <a:spcBef>
                <a:spcPts val="0"/>
              </a:spcBef>
            </a:pPr>
            <a:r>
              <a:rPr lang="en-US" sz="3200" dirty="0">
                <a:latin typeface="Candara" panose="020E0502030303020204" pitchFamily="34" charset="0"/>
              </a:rPr>
              <a:t>N0 need to partake of the Lord’s supper.</a:t>
            </a:r>
          </a:p>
          <a:p>
            <a:pPr lvl="1">
              <a:spcBef>
                <a:spcPts val="0"/>
              </a:spcBef>
            </a:pPr>
            <a:r>
              <a:rPr lang="en-US" sz="2800" dirty="0">
                <a:latin typeface="Candara" panose="020E0502030303020204" pitchFamily="34" charset="0"/>
              </a:rPr>
              <a:t>1 Corinthians 11:23-29, especially verse 26</a:t>
            </a:r>
          </a:p>
          <a:p>
            <a:pPr lvl="2">
              <a:spcBef>
                <a:spcPts val="0"/>
              </a:spcBef>
            </a:pPr>
            <a:r>
              <a:rPr lang="en-US" sz="2800" i="1" dirty="0">
                <a:latin typeface="Candara" panose="020E0502030303020204" pitchFamily="34" charset="0"/>
              </a:rPr>
              <a:t>“</a:t>
            </a:r>
            <a:r>
              <a:rPr lang="en-US" sz="2800" b="1" i="1" dirty="0">
                <a:latin typeface="Candara" panose="020E0502030303020204" pitchFamily="34" charset="0"/>
              </a:rPr>
              <a:t>For as often as ye eat this bread, and drink the cup, ye proclaim the Lord’s death </a:t>
            </a:r>
            <a:r>
              <a:rPr lang="en-US" sz="2800" b="1" i="1" u="sng" dirty="0">
                <a:latin typeface="Candara" panose="020E0502030303020204" pitchFamily="34" charset="0"/>
              </a:rPr>
              <a:t>till he come</a:t>
            </a:r>
            <a:r>
              <a:rPr lang="en-US" sz="2800" i="1" dirty="0">
                <a:latin typeface="Candara" panose="020E0502030303020204" pitchFamily="34" charset="0"/>
              </a:rPr>
              <a:t>.”</a:t>
            </a:r>
          </a:p>
        </p:txBody>
      </p:sp>
      <p:sp>
        <p:nvSpPr>
          <p:cNvPr id="4" name="Slide Number Placeholder 3"/>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7</a:t>
            </a:fld>
            <a:endParaRPr lang="en-US" dirty="0">
              <a:solidFill>
                <a:srgbClr val="90C226"/>
              </a:solidFill>
              <a:latin typeface="Trebuchet MS" panose="020B0603020202020204"/>
            </a:endParaRPr>
          </a:p>
        </p:txBody>
      </p:sp>
      <p:sp>
        <p:nvSpPr>
          <p:cNvPr id="8" name="TextBox 7">
            <a:extLst>
              <a:ext uri="{FF2B5EF4-FFF2-40B4-BE49-F238E27FC236}">
                <a16:creationId xmlns:a16="http://schemas.microsoft.com/office/drawing/2014/main" id="{76A36638-31BE-402C-B015-207FD25A1374}"/>
              </a:ext>
            </a:extLst>
          </p:cNvPr>
          <p:cNvSpPr txBox="1"/>
          <p:nvPr/>
        </p:nvSpPr>
        <p:spPr>
          <a:xfrm rot="5400000">
            <a:off x="6226391" y="3191257"/>
            <a:ext cx="5257800" cy="507831"/>
          </a:xfrm>
          <a:prstGeom prst="rect">
            <a:avLst/>
          </a:prstGeom>
          <a:noFill/>
        </p:spPr>
        <p:txBody>
          <a:bodyPr wrap="square" rtlCol="0">
            <a:spAutoFit/>
          </a:bodyPr>
          <a:lstStyle/>
          <a:p>
            <a:pPr algn="ctr" defTabSz="342900"/>
            <a:r>
              <a:rPr lang="en-US" sz="2700" i="1" dirty="0">
                <a:solidFill>
                  <a:prstClr val="white">
                    <a:lumMod val="95000"/>
                  </a:prstClr>
                </a:solidFill>
                <a:latin typeface="Candara" panose="020E0502030303020204" pitchFamily="34" charset="0"/>
              </a:rPr>
              <a:t>“</a:t>
            </a:r>
            <a:r>
              <a:rPr lang="en-US" sz="2700" b="1" i="1" dirty="0">
                <a:solidFill>
                  <a:prstClr val="white">
                    <a:lumMod val="95000"/>
                  </a:prstClr>
                </a:solidFill>
                <a:latin typeface="Candara" panose="020E0502030303020204" pitchFamily="34" charset="0"/>
              </a:rPr>
              <a:t>if there be no resurrection</a:t>
            </a:r>
            <a:r>
              <a:rPr lang="en-US" sz="2700" i="1" dirty="0">
                <a:solidFill>
                  <a:prstClr val="white">
                    <a:lumMod val="95000"/>
                  </a:prstClr>
                </a:solidFill>
                <a:latin typeface="Candara" panose="020E0502030303020204" pitchFamily="34" charset="0"/>
              </a:rPr>
              <a:t>”</a:t>
            </a:r>
          </a:p>
        </p:txBody>
      </p:sp>
    </p:spTree>
    <p:extLst>
      <p:ext uri="{BB962C8B-B14F-4D97-AF65-F5344CB8AC3E}">
        <p14:creationId xmlns:p14="http://schemas.microsoft.com/office/powerpoint/2010/main" val="2603333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679" y="1028701"/>
            <a:ext cx="6832471" cy="646331"/>
          </a:xfrm>
        </p:spPr>
        <p:txBody>
          <a:bodyPr>
            <a:spAutoFit/>
          </a:bodyPr>
          <a:lstStyle/>
          <a:p>
            <a:r>
              <a:rPr lang="en-US" sz="3600" b="1" dirty="0">
                <a:latin typeface="Candara" panose="020E0502030303020204" pitchFamily="34" charset="0"/>
              </a:rPr>
              <a:t>The Apostles Are False Witnesses</a:t>
            </a:r>
            <a:endParaRPr lang="en-US" sz="3600" dirty="0">
              <a:latin typeface="Candara" panose="020E0502030303020204" pitchFamily="34" charset="0"/>
            </a:endParaRPr>
          </a:p>
        </p:txBody>
      </p:sp>
      <p:sp>
        <p:nvSpPr>
          <p:cNvPr id="3" name="Content Placeholder 2"/>
          <p:cNvSpPr>
            <a:spLocks noGrp="1"/>
          </p:cNvSpPr>
          <p:nvPr>
            <p:ph idx="1"/>
          </p:nvPr>
        </p:nvSpPr>
        <p:spPr>
          <a:xfrm>
            <a:off x="377953" y="2316294"/>
            <a:ext cx="7394447" cy="3539430"/>
          </a:xfrm>
        </p:spPr>
        <p:txBody>
          <a:bodyPr>
            <a:spAutoFit/>
          </a:bodyPr>
          <a:lstStyle/>
          <a:p>
            <a:pPr marL="0" indent="0">
              <a:buNone/>
            </a:pPr>
            <a:r>
              <a:rPr lang="en-US" sz="2400" b="1" dirty="0">
                <a:solidFill>
                  <a:srgbClr val="FF0000"/>
                </a:solidFill>
                <a:latin typeface="Candara" panose="020E0502030303020204" pitchFamily="34" charset="0"/>
              </a:rPr>
              <a:t>1 Corinthians 15:15</a:t>
            </a:r>
            <a:r>
              <a:rPr lang="en-US" sz="2400" dirty="0">
                <a:solidFill>
                  <a:srgbClr val="FF0000"/>
                </a:solidFill>
                <a:latin typeface="Candara" panose="020E0502030303020204" pitchFamily="34" charset="0"/>
              </a:rPr>
              <a:t>, </a:t>
            </a:r>
            <a:r>
              <a:rPr lang="en-US" sz="2400" i="1" dirty="0">
                <a:solidFill>
                  <a:srgbClr val="FF0000"/>
                </a:solidFill>
                <a:latin typeface="Candara" panose="020E0502030303020204" pitchFamily="34" charset="0"/>
              </a:rPr>
              <a:t>“</a:t>
            </a:r>
            <a:r>
              <a:rPr lang="en-US" sz="2400" b="1" i="1" dirty="0">
                <a:solidFill>
                  <a:srgbClr val="FF0000"/>
                </a:solidFill>
                <a:latin typeface="Candara" panose="020E0502030303020204" pitchFamily="34" charset="0"/>
              </a:rPr>
              <a:t>Yea, we are found false witnesses of God; because we witnessed of God that he raised up Christ: whom he raised not up, if so be that the dead are not raised</a:t>
            </a:r>
            <a:r>
              <a:rPr lang="en-US" sz="2400" i="1" dirty="0">
                <a:solidFill>
                  <a:srgbClr val="FF0000"/>
                </a:solidFill>
                <a:latin typeface="Candara" panose="020E0502030303020204" pitchFamily="34" charset="0"/>
              </a:rPr>
              <a:t>.”</a:t>
            </a:r>
          </a:p>
          <a:p>
            <a:r>
              <a:rPr lang="en-US" sz="2800" dirty="0">
                <a:solidFill>
                  <a:schemeClr val="tx1"/>
                </a:solidFill>
                <a:latin typeface="Candara" panose="020E0502030303020204" pitchFamily="34" charset="0"/>
              </a:rPr>
              <a:t>Apostles taught and testified that God raised up Christ.</a:t>
            </a:r>
          </a:p>
          <a:p>
            <a:pPr lvl="1"/>
            <a:r>
              <a:rPr lang="en-US" sz="2400" dirty="0">
                <a:solidFill>
                  <a:schemeClr val="tx1"/>
                </a:solidFill>
                <a:latin typeface="Candara" panose="020E0502030303020204" pitchFamily="34" charset="0"/>
              </a:rPr>
              <a:t>Acts 1:1-5; 2:30-32; 3:14-15; 5:30-32; 10:39-41; 13:26-41</a:t>
            </a:r>
          </a:p>
          <a:p>
            <a:r>
              <a:rPr lang="en-US" sz="2800" b="1" dirty="0">
                <a:solidFill>
                  <a:schemeClr val="tx1"/>
                </a:solidFill>
                <a:latin typeface="Candara" panose="020E0502030303020204" pitchFamily="34" charset="0"/>
              </a:rPr>
              <a:t>What they taught would then be a lie!</a:t>
            </a:r>
          </a:p>
        </p:txBody>
      </p:sp>
      <p:sp>
        <p:nvSpPr>
          <p:cNvPr id="4" name="Slide Number Placeholder 3"/>
          <p:cNvSpPr>
            <a:spLocks noGrp="1"/>
          </p:cNvSpPr>
          <p:nvPr>
            <p:ph type="sldNum" sz="quarter" idx="12"/>
          </p:nvPr>
        </p:nvSpPr>
        <p:spPr/>
        <p:txBody>
          <a:bodyPr/>
          <a:lstStyle/>
          <a:p>
            <a:pPr defTabSz="342900"/>
            <a:fld id="{F2FC2DCF-E715-4EB6-9123-621F9E485E13}" type="slidenum">
              <a:rPr lang="en-US">
                <a:solidFill>
                  <a:srgbClr val="90C226"/>
                </a:solidFill>
                <a:latin typeface="Trebuchet MS" panose="020B0603020202020204"/>
              </a:rPr>
              <a:pPr defTabSz="342900"/>
              <a:t>8</a:t>
            </a:fld>
            <a:endParaRPr lang="en-US" dirty="0">
              <a:solidFill>
                <a:srgbClr val="90C226"/>
              </a:solidFill>
              <a:latin typeface="Trebuchet MS" panose="020B0603020202020204"/>
            </a:endParaRPr>
          </a:p>
        </p:txBody>
      </p:sp>
      <p:sp>
        <p:nvSpPr>
          <p:cNvPr id="7" name="TextBox 6">
            <a:extLst>
              <a:ext uri="{FF2B5EF4-FFF2-40B4-BE49-F238E27FC236}">
                <a16:creationId xmlns:a16="http://schemas.microsoft.com/office/drawing/2014/main" id="{6492AA55-84ED-44D7-BC6C-75F16EF4243B}"/>
              </a:ext>
            </a:extLst>
          </p:cNvPr>
          <p:cNvSpPr txBox="1"/>
          <p:nvPr/>
        </p:nvSpPr>
        <p:spPr>
          <a:xfrm rot="5400000">
            <a:off x="6226391" y="3191257"/>
            <a:ext cx="5257800" cy="507831"/>
          </a:xfrm>
          <a:prstGeom prst="rect">
            <a:avLst/>
          </a:prstGeom>
          <a:noFill/>
        </p:spPr>
        <p:txBody>
          <a:bodyPr wrap="square" rtlCol="0">
            <a:spAutoFit/>
          </a:bodyPr>
          <a:lstStyle/>
          <a:p>
            <a:pPr algn="ctr" defTabSz="342900"/>
            <a:r>
              <a:rPr lang="en-US" sz="2700" i="1" dirty="0">
                <a:solidFill>
                  <a:prstClr val="white">
                    <a:lumMod val="95000"/>
                  </a:prstClr>
                </a:solidFill>
                <a:latin typeface="Candara" panose="020E0502030303020204" pitchFamily="34" charset="0"/>
              </a:rPr>
              <a:t>“</a:t>
            </a:r>
            <a:r>
              <a:rPr lang="en-US" sz="2700" b="1" i="1" dirty="0">
                <a:solidFill>
                  <a:prstClr val="white">
                    <a:lumMod val="95000"/>
                  </a:prstClr>
                </a:solidFill>
                <a:latin typeface="Candara" panose="020E0502030303020204" pitchFamily="34" charset="0"/>
              </a:rPr>
              <a:t>if there be no resurrection</a:t>
            </a:r>
            <a:r>
              <a:rPr lang="en-US" sz="2700" i="1" dirty="0">
                <a:solidFill>
                  <a:prstClr val="white">
                    <a:lumMod val="95000"/>
                  </a:prstClr>
                </a:solidFill>
                <a:latin typeface="Candara" panose="020E0502030303020204" pitchFamily="34" charset="0"/>
              </a:rPr>
              <a:t>”</a:t>
            </a:r>
          </a:p>
        </p:txBody>
      </p:sp>
    </p:spTree>
    <p:extLst>
      <p:ext uri="{BB962C8B-B14F-4D97-AF65-F5344CB8AC3E}">
        <p14:creationId xmlns:p14="http://schemas.microsoft.com/office/powerpoint/2010/main" val="4099491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A2C57-861F-4FCD-A60B-78A6CCD1516F}"/>
              </a:ext>
            </a:extLst>
          </p:cNvPr>
          <p:cNvSpPr>
            <a:spLocks noGrp="1"/>
          </p:cNvSpPr>
          <p:nvPr>
            <p:ph type="title"/>
          </p:nvPr>
        </p:nvSpPr>
        <p:spPr>
          <a:xfrm>
            <a:off x="396875" y="1259411"/>
            <a:ext cx="8350250" cy="990600"/>
          </a:xfrm>
        </p:spPr>
        <p:txBody>
          <a:bodyPr>
            <a:normAutofit fontScale="90000"/>
          </a:bodyPr>
          <a:lstStyle/>
          <a:p>
            <a:pPr algn="ctr"/>
            <a:r>
              <a:rPr lang="en-US" sz="3000" b="1" dirty="0">
                <a:solidFill>
                  <a:srgbClr val="FF0000"/>
                </a:solidFill>
              </a:rPr>
              <a:t>Baptism: A Burial In Water</a:t>
            </a:r>
            <a:br>
              <a:rPr lang="en-US" sz="3000" b="1" dirty="0">
                <a:solidFill>
                  <a:srgbClr val="FF0000"/>
                </a:solidFill>
              </a:rPr>
            </a:br>
            <a:r>
              <a:rPr lang="en-US" sz="3000" b="1" dirty="0">
                <a:solidFill>
                  <a:srgbClr val="FF0000"/>
                </a:solidFill>
              </a:rPr>
              <a:t>Romans 6:3-4</a:t>
            </a:r>
          </a:p>
        </p:txBody>
      </p:sp>
      <p:sp>
        <p:nvSpPr>
          <p:cNvPr id="4" name="Slide Number Placeholder 3">
            <a:extLst>
              <a:ext uri="{FF2B5EF4-FFF2-40B4-BE49-F238E27FC236}">
                <a16:creationId xmlns:a16="http://schemas.microsoft.com/office/drawing/2014/main" id="{A6515BFF-4C74-4B86-A012-95936CB3DFAA}"/>
              </a:ext>
            </a:extLst>
          </p:cNvPr>
          <p:cNvSpPr>
            <a:spLocks noGrp="1"/>
          </p:cNvSpPr>
          <p:nvPr>
            <p:ph type="sldNum" sz="quarter" idx="12"/>
          </p:nvPr>
        </p:nvSpPr>
        <p:spPr/>
        <p:txBody>
          <a:bodyPr/>
          <a:lstStyle/>
          <a:p>
            <a:pPr marL="0" marR="0" lvl="0" indent="0" algn="r" defTabSz="342900" rtl="0" eaLnBrk="1" fontAlgn="auto" latinLnBrk="0" hangingPunct="1">
              <a:lnSpc>
                <a:spcPct val="100000"/>
              </a:lnSpc>
              <a:spcBef>
                <a:spcPts val="0"/>
              </a:spcBef>
              <a:spcAft>
                <a:spcPts val="0"/>
              </a:spcAft>
              <a:buClrTx/>
              <a:buSzTx/>
              <a:buFontTx/>
              <a:buNone/>
              <a:tabLst/>
              <a:defRPr/>
            </a:pPr>
            <a:fld id="{F2FC2DCF-E715-4EB6-9123-621F9E485E13}" type="slidenum">
              <a:rPr kumimoji="0" lang="en-US" sz="675" b="0" i="0" u="none" strike="noStrike" kern="1200" cap="none" spc="0" normalizeH="0" baseline="0" noProof="0">
                <a:ln>
                  <a:noFill/>
                </a:ln>
                <a:solidFill>
                  <a:srgbClr val="90C226"/>
                </a:solidFill>
                <a:effectLst/>
                <a:uLnTx/>
                <a:uFillTx/>
                <a:latin typeface="Trebuchet MS" panose="020B0603020202020204"/>
                <a:ea typeface="+mn-ea"/>
                <a:cs typeface="+mn-cs"/>
              </a:rPr>
              <a:pPr marL="0" marR="0" lvl="0" indent="0" algn="r" defTabSz="342900" rtl="0" eaLnBrk="1" fontAlgn="auto" latinLnBrk="0" hangingPunct="1">
                <a:lnSpc>
                  <a:spcPct val="100000"/>
                </a:lnSpc>
                <a:spcBef>
                  <a:spcPts val="0"/>
                </a:spcBef>
                <a:spcAft>
                  <a:spcPts val="0"/>
                </a:spcAft>
                <a:buClrTx/>
                <a:buSzTx/>
                <a:buFontTx/>
                <a:buNone/>
                <a:tabLst/>
                <a:defRPr/>
              </a:pPr>
              <a:t>9</a:t>
            </a:fld>
            <a:endParaRPr kumimoji="0" lang="en-US" sz="675" b="0" i="0" u="none" strike="noStrike" kern="1200" cap="none" spc="0" normalizeH="0" baseline="0" noProof="0" dirty="0">
              <a:ln>
                <a:noFill/>
              </a:ln>
              <a:solidFill>
                <a:srgbClr val="90C226"/>
              </a:solidFill>
              <a:effectLst/>
              <a:uLnTx/>
              <a:uFillTx/>
              <a:latin typeface="Trebuchet MS" panose="020B0603020202020204"/>
              <a:ea typeface="+mn-ea"/>
              <a:cs typeface="+mn-cs"/>
            </a:endParaRPr>
          </a:p>
        </p:txBody>
      </p:sp>
      <p:pic>
        <p:nvPicPr>
          <p:cNvPr id="5" name="Content Placeholder 4">
            <a:extLst>
              <a:ext uri="{FF2B5EF4-FFF2-40B4-BE49-F238E27FC236}">
                <a16:creationId xmlns:a16="http://schemas.microsoft.com/office/drawing/2014/main" id="{67B345BF-92B8-4939-BE19-240D0CBEFBC8}"/>
              </a:ext>
            </a:extLst>
          </p:cNvPr>
          <p:cNvPicPr>
            <a:picLocks noGrp="1" noChangeAspect="1" noChangeArrowheads="1"/>
          </p:cNvPicPr>
          <p:nvPr>
            <p:ph idx="1"/>
          </p:nvPr>
        </p:nvPicPr>
        <p:blipFill>
          <a:blip r:embed="rId3" cstate="print"/>
          <a:srcRect/>
          <a:stretch>
            <a:fillRect/>
          </a:stretch>
        </p:blipFill>
        <p:spPr bwMode="auto">
          <a:xfrm>
            <a:off x="507999" y="2638512"/>
            <a:ext cx="8350249" cy="992306"/>
          </a:xfrm>
          <a:prstGeom prst="rect">
            <a:avLst/>
          </a:prstGeom>
          <a:noFill/>
          <a:ln w="9525">
            <a:noFill/>
            <a:miter lim="800000"/>
            <a:headEnd/>
            <a:tailEnd/>
          </a:ln>
          <a:effectLst/>
        </p:spPr>
      </p:pic>
      <p:cxnSp>
        <p:nvCxnSpPr>
          <p:cNvPr id="7" name="Straight Arrow Connector 6">
            <a:extLst>
              <a:ext uri="{FF2B5EF4-FFF2-40B4-BE49-F238E27FC236}">
                <a16:creationId xmlns:a16="http://schemas.microsoft.com/office/drawing/2014/main" id="{F1F9EC49-5E43-4E42-AA32-0A17F37480EB}"/>
              </a:ext>
            </a:extLst>
          </p:cNvPr>
          <p:cNvCxnSpPr>
            <a:cxnSpLocks/>
          </p:cNvCxnSpPr>
          <p:nvPr/>
        </p:nvCxnSpPr>
        <p:spPr>
          <a:xfrm>
            <a:off x="1724850" y="1737052"/>
            <a:ext cx="925989" cy="2206298"/>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B5D0C4F7-D650-43AD-994B-C3DEECD0D80E}"/>
              </a:ext>
            </a:extLst>
          </p:cNvPr>
          <p:cNvCxnSpPr>
            <a:cxnSpLocks/>
          </p:cNvCxnSpPr>
          <p:nvPr/>
        </p:nvCxnSpPr>
        <p:spPr>
          <a:xfrm flipV="1">
            <a:off x="6442997" y="1640509"/>
            <a:ext cx="1067537" cy="2302841"/>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8233D6B4-8E48-4033-8ACD-4AC56EC05194}"/>
              </a:ext>
            </a:extLst>
          </p:cNvPr>
          <p:cNvSpPr txBox="1"/>
          <p:nvPr/>
        </p:nvSpPr>
        <p:spPr>
          <a:xfrm>
            <a:off x="1173031" y="2067243"/>
            <a:ext cx="1529586" cy="415498"/>
          </a:xfrm>
          <a:prstGeom prst="rect">
            <a:avLst/>
          </a:prstGeom>
          <a:solidFill>
            <a:schemeClr val="bg1"/>
          </a:solid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black"/>
                </a:solidFill>
                <a:effectLst/>
                <a:uLnTx/>
                <a:uFillTx/>
                <a:latin typeface="Trebuchet MS" panose="020B0603020202020204"/>
                <a:ea typeface="+mn-ea"/>
                <a:cs typeface="+mn-cs"/>
              </a:rPr>
              <a:t>Dead In Sin</a:t>
            </a:r>
          </a:p>
        </p:txBody>
      </p:sp>
      <p:sp>
        <p:nvSpPr>
          <p:cNvPr id="15" name="TextBox 14">
            <a:extLst>
              <a:ext uri="{FF2B5EF4-FFF2-40B4-BE49-F238E27FC236}">
                <a16:creationId xmlns:a16="http://schemas.microsoft.com/office/drawing/2014/main" id="{75B6D27C-ECA4-4A26-AFED-F20E1968D530}"/>
              </a:ext>
            </a:extLst>
          </p:cNvPr>
          <p:cNvSpPr txBox="1"/>
          <p:nvPr/>
        </p:nvSpPr>
        <p:spPr>
          <a:xfrm>
            <a:off x="5649519" y="2067243"/>
            <a:ext cx="2665281" cy="415498"/>
          </a:xfrm>
          <a:prstGeom prst="rect">
            <a:avLst/>
          </a:prstGeom>
          <a:solidFill>
            <a:schemeClr val="bg1"/>
          </a:solid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black"/>
                </a:solidFill>
                <a:effectLst/>
                <a:uLnTx/>
                <a:uFillTx/>
                <a:latin typeface="Trebuchet MS" panose="020B0603020202020204"/>
                <a:ea typeface="+mn-ea"/>
                <a:cs typeface="+mn-cs"/>
              </a:rPr>
              <a:t>Raised To A New Life</a:t>
            </a:r>
          </a:p>
        </p:txBody>
      </p:sp>
      <p:sp>
        <p:nvSpPr>
          <p:cNvPr id="18" name="TextBox 17">
            <a:extLst>
              <a:ext uri="{FF2B5EF4-FFF2-40B4-BE49-F238E27FC236}">
                <a16:creationId xmlns:a16="http://schemas.microsoft.com/office/drawing/2014/main" id="{A725116F-8E42-42D5-94A6-C2242C7F9633}"/>
              </a:ext>
            </a:extLst>
          </p:cNvPr>
          <p:cNvSpPr txBox="1"/>
          <p:nvPr/>
        </p:nvSpPr>
        <p:spPr>
          <a:xfrm>
            <a:off x="2550811" y="3923972"/>
            <a:ext cx="4310795" cy="461665"/>
          </a:xfrm>
          <a:prstGeom prst="rect">
            <a:avLst/>
          </a:prstGeom>
          <a:no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a:ea typeface="+mn-ea"/>
                <a:cs typeface="+mn-cs"/>
              </a:rPr>
              <a:t>Death - Burial - Resurrection</a:t>
            </a:r>
          </a:p>
        </p:txBody>
      </p:sp>
      <p:sp>
        <p:nvSpPr>
          <p:cNvPr id="19" name="TextBox 18">
            <a:extLst>
              <a:ext uri="{FF2B5EF4-FFF2-40B4-BE49-F238E27FC236}">
                <a16:creationId xmlns:a16="http://schemas.microsoft.com/office/drawing/2014/main" id="{3036823D-E2D0-4DB0-A634-02E867F1872B}"/>
              </a:ext>
            </a:extLst>
          </p:cNvPr>
          <p:cNvSpPr txBox="1"/>
          <p:nvPr/>
        </p:nvSpPr>
        <p:spPr>
          <a:xfrm>
            <a:off x="285750" y="4764226"/>
            <a:ext cx="8858250" cy="1892826"/>
          </a:xfrm>
          <a:prstGeom prst="rect">
            <a:avLst/>
          </a:prstGeom>
          <a:noFill/>
        </p:spPr>
        <p:txBody>
          <a:bodyPr wrap="squar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0" u="none" strike="noStrike" kern="1200" cap="none" spc="0" normalizeH="0" baseline="0" noProof="0" dirty="0">
                <a:ln>
                  <a:noFill/>
                </a:ln>
                <a:solidFill>
                  <a:prstClr val="black"/>
                </a:solidFill>
                <a:effectLst/>
                <a:uLnTx/>
                <a:uFillTx/>
                <a:latin typeface="Trebuchet MS" panose="020B0603020202020204"/>
                <a:ea typeface="+mn-ea"/>
                <a:cs typeface="+mn-cs"/>
              </a:rPr>
              <a:t>Romans 6:3-4, </a:t>
            </a:r>
            <a:r>
              <a:rPr kumimoji="0" lang="en-US" sz="2100" b="0" i="1" u="none" strike="noStrike" kern="1200" cap="none" spc="0" normalizeH="0" baseline="0" noProof="0" dirty="0">
                <a:ln>
                  <a:noFill/>
                </a:ln>
                <a:solidFill>
                  <a:prstClr val="black"/>
                </a:solidFill>
                <a:effectLst/>
                <a:uLnTx/>
                <a:uFillTx/>
                <a:latin typeface="Trebuchet MS" panose="020B0603020202020204"/>
                <a:ea typeface="+mn-ea"/>
                <a:cs typeface="+mn-cs"/>
              </a:rPr>
              <a:t>“Or are ye ignorant that all we who were baptized into Christ Jesus were baptized into his death? We were </a:t>
            </a:r>
            <a:r>
              <a:rPr kumimoji="0" lang="en-US" sz="2400" b="1" i="1" u="none" strike="noStrike" kern="1200" cap="none" spc="0" normalizeH="0" baseline="0" noProof="0" dirty="0">
                <a:ln>
                  <a:noFill/>
                </a:ln>
                <a:solidFill>
                  <a:srgbClr val="FF0000"/>
                </a:solidFill>
                <a:effectLst/>
                <a:uLnTx/>
                <a:uFillTx/>
                <a:latin typeface="Trebuchet MS" panose="020B0603020202020204"/>
                <a:ea typeface="+mn-ea"/>
                <a:cs typeface="+mn-cs"/>
              </a:rPr>
              <a:t>buried therefore with him through baptism unto death</a:t>
            </a:r>
            <a:r>
              <a:rPr kumimoji="0" lang="en-US" sz="2100" b="0" i="1" u="none" strike="noStrike" kern="1200" cap="none" spc="0" normalizeH="0" baseline="0" noProof="0" dirty="0">
                <a:ln>
                  <a:noFill/>
                </a:ln>
                <a:solidFill>
                  <a:srgbClr val="FF0000"/>
                </a:solidFill>
                <a:effectLst/>
                <a:uLnTx/>
                <a:uFillTx/>
                <a:latin typeface="Trebuchet MS" panose="020B0603020202020204"/>
                <a:ea typeface="+mn-ea"/>
                <a:cs typeface="+mn-cs"/>
              </a:rPr>
              <a:t>: </a:t>
            </a:r>
            <a:r>
              <a:rPr kumimoji="0" lang="en-US" sz="2100" b="0" i="1" u="sng" strike="noStrike" kern="1200" cap="none" spc="0" normalizeH="0" baseline="0" noProof="0" dirty="0">
                <a:ln>
                  <a:noFill/>
                </a:ln>
                <a:solidFill>
                  <a:prstClr val="black"/>
                </a:solidFill>
                <a:effectLst/>
                <a:uLnTx/>
                <a:uFillTx/>
                <a:latin typeface="Trebuchet MS" panose="020B0603020202020204"/>
                <a:ea typeface="+mn-ea"/>
                <a:cs typeface="+mn-cs"/>
              </a:rPr>
              <a:t>that </a:t>
            </a:r>
            <a:r>
              <a:rPr kumimoji="0" lang="en-US" sz="2400" b="1" i="1" u="sng" strike="noStrike" kern="1200" cap="none" spc="0" normalizeH="0" baseline="0" noProof="0" dirty="0">
                <a:ln>
                  <a:noFill/>
                </a:ln>
                <a:solidFill>
                  <a:srgbClr val="FF0000"/>
                </a:solidFill>
                <a:effectLst/>
                <a:uLnTx/>
                <a:uFillTx/>
                <a:latin typeface="Trebuchet MS" panose="020B0603020202020204"/>
                <a:ea typeface="+mn-ea"/>
                <a:cs typeface="+mn-cs"/>
              </a:rPr>
              <a:t>like as Christ was raised from the dead </a:t>
            </a:r>
            <a:r>
              <a:rPr kumimoji="0" lang="en-US" sz="2100" b="0" i="1" u="sng" strike="noStrike" kern="1200" cap="none" spc="0" normalizeH="0" baseline="0" noProof="0" dirty="0">
                <a:ln>
                  <a:noFill/>
                </a:ln>
                <a:solidFill>
                  <a:prstClr val="black"/>
                </a:solidFill>
                <a:effectLst/>
                <a:uLnTx/>
                <a:uFillTx/>
                <a:latin typeface="Trebuchet MS" panose="020B0603020202020204"/>
                <a:ea typeface="+mn-ea"/>
                <a:cs typeface="+mn-cs"/>
              </a:rPr>
              <a:t>through the glory of the Father, </a:t>
            </a:r>
            <a:r>
              <a:rPr kumimoji="0" lang="en-US" sz="2400" b="1" i="1" u="sng" strike="noStrike" kern="1200" cap="none" spc="0" normalizeH="0" baseline="0" noProof="0" dirty="0">
                <a:ln>
                  <a:noFill/>
                </a:ln>
                <a:solidFill>
                  <a:srgbClr val="FF0000"/>
                </a:solidFill>
                <a:effectLst/>
                <a:uLnTx/>
                <a:uFillTx/>
                <a:latin typeface="Trebuchet MS" panose="020B0603020202020204"/>
                <a:ea typeface="+mn-ea"/>
                <a:cs typeface="+mn-cs"/>
              </a:rPr>
              <a:t>so we also might walk in newness of life</a:t>
            </a:r>
            <a:r>
              <a:rPr kumimoji="0" lang="en-US" sz="2400" b="1" i="1" u="none" strike="noStrike" kern="1200" cap="none" spc="0" normalizeH="0" baseline="0" noProof="0" dirty="0">
                <a:ln>
                  <a:noFill/>
                </a:ln>
                <a:solidFill>
                  <a:srgbClr val="FF0000"/>
                </a:solidFill>
                <a:effectLst/>
                <a:uLnTx/>
                <a:uFillTx/>
                <a:latin typeface="Trebuchet MS" panose="020B0603020202020204"/>
                <a:ea typeface="+mn-ea"/>
                <a:cs typeface="+mn-cs"/>
              </a:rPr>
              <a:t>.</a:t>
            </a:r>
            <a:r>
              <a:rPr kumimoji="0" lang="en-US" sz="2100" b="0" i="1" u="none" strike="noStrike" kern="1200" cap="none" spc="0" normalizeH="0" baseline="0" noProof="0" dirty="0">
                <a:ln>
                  <a:noFill/>
                </a:ln>
                <a:solidFill>
                  <a:srgbClr val="FF0000"/>
                </a:solidFill>
                <a:effectLst/>
                <a:uLnTx/>
                <a:uFillTx/>
                <a:latin typeface="Trebuchet MS" panose="020B0603020202020204"/>
                <a:ea typeface="+mn-ea"/>
                <a:cs typeface="+mn-cs"/>
              </a:rPr>
              <a:t>”</a:t>
            </a:r>
          </a:p>
        </p:txBody>
      </p:sp>
      <p:sp>
        <p:nvSpPr>
          <p:cNvPr id="24" name="TextBox 23">
            <a:extLst>
              <a:ext uri="{FF2B5EF4-FFF2-40B4-BE49-F238E27FC236}">
                <a16:creationId xmlns:a16="http://schemas.microsoft.com/office/drawing/2014/main" id="{9C940AB0-17A8-4652-8610-F3EF72F85AD2}"/>
              </a:ext>
            </a:extLst>
          </p:cNvPr>
          <p:cNvSpPr txBox="1"/>
          <p:nvPr/>
        </p:nvSpPr>
        <p:spPr>
          <a:xfrm>
            <a:off x="3503595" y="3630817"/>
            <a:ext cx="2408032" cy="415498"/>
          </a:xfrm>
          <a:prstGeom prst="rect">
            <a:avLst/>
          </a:prstGeom>
          <a:noFill/>
        </p:spPr>
        <p:txBody>
          <a:bodyPr wrap="non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FF0000"/>
                </a:solidFill>
                <a:effectLst/>
                <a:uLnTx/>
                <a:uFillTx/>
                <a:latin typeface="Trebuchet MS" panose="020B0603020202020204"/>
                <a:ea typeface="+mn-ea"/>
                <a:cs typeface="+mn-cs"/>
              </a:rPr>
              <a:t>Buried in Baptism</a:t>
            </a:r>
          </a:p>
        </p:txBody>
      </p:sp>
      <p:sp>
        <p:nvSpPr>
          <p:cNvPr id="12" name="TextBox 11">
            <a:extLst>
              <a:ext uri="{FF2B5EF4-FFF2-40B4-BE49-F238E27FC236}">
                <a16:creationId xmlns:a16="http://schemas.microsoft.com/office/drawing/2014/main" id="{ED62CDFB-A329-4493-BC9A-56090917F7E7}"/>
              </a:ext>
            </a:extLst>
          </p:cNvPr>
          <p:cNvSpPr txBox="1"/>
          <p:nvPr/>
        </p:nvSpPr>
        <p:spPr>
          <a:xfrm rot="5400000">
            <a:off x="6226391" y="2559658"/>
            <a:ext cx="5257800" cy="507831"/>
          </a:xfrm>
          <a:prstGeom prst="rect">
            <a:avLst/>
          </a:prstGeom>
          <a:noFill/>
        </p:spPr>
        <p:txBody>
          <a:bodyPr wrap="square" rtlCol="0">
            <a:spAutoFit/>
          </a:bodyPr>
          <a:lstStyle/>
          <a:p>
            <a:pPr algn="ctr" defTabSz="342900"/>
            <a:r>
              <a:rPr lang="en-US" sz="2700" i="1" dirty="0">
                <a:solidFill>
                  <a:prstClr val="white">
                    <a:lumMod val="95000"/>
                  </a:prstClr>
                </a:solidFill>
                <a:latin typeface="Candara" panose="020E0502030303020204" pitchFamily="34" charset="0"/>
              </a:rPr>
              <a:t>“</a:t>
            </a:r>
            <a:r>
              <a:rPr lang="en-US" sz="2700" b="1" i="1" dirty="0">
                <a:solidFill>
                  <a:prstClr val="white">
                    <a:lumMod val="95000"/>
                  </a:prstClr>
                </a:solidFill>
                <a:latin typeface="Candara" panose="020E0502030303020204" pitchFamily="34" charset="0"/>
              </a:rPr>
              <a:t>if there be no resurrection</a:t>
            </a:r>
            <a:r>
              <a:rPr lang="en-US" sz="2700" i="1" dirty="0">
                <a:solidFill>
                  <a:prstClr val="white">
                    <a:lumMod val="95000"/>
                  </a:prstClr>
                </a:solidFill>
                <a:latin typeface="Candara" panose="020E0502030303020204" pitchFamily="34" charset="0"/>
              </a:rPr>
              <a:t>”</a:t>
            </a:r>
          </a:p>
        </p:txBody>
      </p:sp>
      <p:sp>
        <p:nvSpPr>
          <p:cNvPr id="13" name="Title 1">
            <a:extLst>
              <a:ext uri="{FF2B5EF4-FFF2-40B4-BE49-F238E27FC236}">
                <a16:creationId xmlns:a16="http://schemas.microsoft.com/office/drawing/2014/main" id="{9FB67391-D5D9-4C93-A229-7D3E4BE392D6}"/>
              </a:ext>
            </a:extLst>
          </p:cNvPr>
          <p:cNvSpPr txBox="1">
            <a:spLocks/>
          </p:cNvSpPr>
          <p:nvPr/>
        </p:nvSpPr>
        <p:spPr>
          <a:xfrm>
            <a:off x="684213" y="21752"/>
            <a:ext cx="6447501" cy="628650"/>
          </a:xfrm>
          <a:prstGeom prst="rect">
            <a:avLst/>
          </a:prstGeom>
        </p:spPr>
        <p:txBody>
          <a:bodyPr vert="horz" lIns="91440" tIns="45720" rIns="91440" bIns="45720" rtlCol="0" anchor="t">
            <a:normAutofit/>
          </a:bodyPr>
          <a:lst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300" b="1" dirty="0"/>
              <a:t>You Are Yet In Your Sins</a:t>
            </a:r>
            <a:endParaRPr lang="en-US" sz="3300" dirty="0"/>
          </a:p>
        </p:txBody>
      </p:sp>
      <p:sp>
        <p:nvSpPr>
          <p:cNvPr id="16" name="TextBox 15">
            <a:extLst>
              <a:ext uri="{FF2B5EF4-FFF2-40B4-BE49-F238E27FC236}">
                <a16:creationId xmlns:a16="http://schemas.microsoft.com/office/drawing/2014/main" id="{8DF5A76F-8931-4687-8F19-DA81A840362A}"/>
              </a:ext>
            </a:extLst>
          </p:cNvPr>
          <p:cNvSpPr txBox="1"/>
          <p:nvPr/>
        </p:nvSpPr>
        <p:spPr>
          <a:xfrm>
            <a:off x="320543" y="507101"/>
            <a:ext cx="8350248" cy="830997"/>
          </a:xfrm>
          <a:prstGeom prst="rect">
            <a:avLst/>
          </a:prstGeom>
          <a:noFill/>
        </p:spPr>
        <p:txBody>
          <a:bodyPr wrap="square">
            <a:spAutoFit/>
          </a:bodyPr>
          <a:lstStyle/>
          <a:p>
            <a:r>
              <a:rPr lang="en-US" sz="2400" b="1" dirty="0">
                <a:solidFill>
                  <a:srgbClr val="FF0000"/>
                </a:solidFill>
                <a:latin typeface="Candara" panose="020E0502030303020204" pitchFamily="34" charset="0"/>
              </a:rPr>
              <a:t>1 Corinthians 15:17</a:t>
            </a:r>
            <a:r>
              <a:rPr lang="en-US" sz="2400" dirty="0">
                <a:solidFill>
                  <a:srgbClr val="FF0000"/>
                </a:solidFill>
                <a:latin typeface="Candara" panose="020E0502030303020204" pitchFamily="34" charset="0"/>
              </a:rPr>
              <a:t>, </a:t>
            </a:r>
            <a:r>
              <a:rPr lang="en-US" sz="2400" i="1" dirty="0">
                <a:solidFill>
                  <a:srgbClr val="FF0000"/>
                </a:solidFill>
                <a:latin typeface="Candara" panose="020E0502030303020204" pitchFamily="34" charset="0"/>
              </a:rPr>
              <a:t>“</a:t>
            </a:r>
            <a:r>
              <a:rPr lang="en-US" sz="2400" b="1" i="1" dirty="0">
                <a:solidFill>
                  <a:srgbClr val="FF0000"/>
                </a:solidFill>
                <a:latin typeface="Candara" panose="020E0502030303020204" pitchFamily="34" charset="0"/>
              </a:rPr>
              <a:t>And if Christ hath not been raised, </a:t>
            </a:r>
            <a:br>
              <a:rPr lang="en-US" sz="2400" b="1" i="1" dirty="0">
                <a:solidFill>
                  <a:srgbClr val="FF0000"/>
                </a:solidFill>
                <a:latin typeface="Candara" panose="020E0502030303020204" pitchFamily="34" charset="0"/>
              </a:rPr>
            </a:br>
            <a:r>
              <a:rPr lang="en-US" sz="2400" b="1" i="1" dirty="0">
                <a:solidFill>
                  <a:srgbClr val="FF0000"/>
                </a:solidFill>
                <a:latin typeface="Candara" panose="020E0502030303020204" pitchFamily="34" charset="0"/>
              </a:rPr>
              <a:t>your faith is vain; ye </a:t>
            </a:r>
            <a:r>
              <a:rPr lang="en-US" sz="2400" b="1" i="1" u="sng" dirty="0">
                <a:solidFill>
                  <a:srgbClr val="FF0000"/>
                </a:solidFill>
                <a:latin typeface="Candara" panose="020E0502030303020204" pitchFamily="34" charset="0"/>
              </a:rPr>
              <a:t>are yet in your sins</a:t>
            </a:r>
            <a:r>
              <a:rPr lang="en-US" sz="2400" i="1" dirty="0">
                <a:solidFill>
                  <a:srgbClr val="FF0000"/>
                </a:solidFill>
                <a:latin typeface="Candara" panose="020E0502030303020204" pitchFamily="34" charset="0"/>
              </a:rPr>
              <a:t>.”</a:t>
            </a:r>
          </a:p>
        </p:txBody>
      </p:sp>
    </p:spTree>
    <p:extLst>
      <p:ext uri="{BB962C8B-B14F-4D97-AF65-F5344CB8AC3E}">
        <p14:creationId xmlns:p14="http://schemas.microsoft.com/office/powerpoint/2010/main" val="255888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1425</TotalTime>
  <Words>5808</Words>
  <Application>Microsoft Office PowerPoint</Application>
  <PresentationFormat>On-screen Show (4:3)</PresentationFormat>
  <Paragraphs>265</Paragraphs>
  <Slides>19</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Candara</vt:lpstr>
      <vt:lpstr>Trebuchet MS</vt:lpstr>
      <vt:lpstr>Wingdings 3</vt:lpstr>
      <vt:lpstr>Facet</vt:lpstr>
      <vt:lpstr>PowerPoint Presentation</vt:lpstr>
      <vt:lpstr>Baptism: A Burial In Water Romans 6:3-4</vt:lpstr>
      <vt:lpstr>Background:</vt:lpstr>
      <vt:lpstr>Baptism: A Burial In Water Romans 6:3-4</vt:lpstr>
      <vt:lpstr>PowerPoint Presentation</vt:lpstr>
      <vt:lpstr>Then Christ Was Not Raised</vt:lpstr>
      <vt:lpstr>Our Preaching, Your Faith Is Vain</vt:lpstr>
      <vt:lpstr>The Apostles Are False Witnesses</vt:lpstr>
      <vt:lpstr>Baptism: A Burial In Water Romans 6:3-4</vt:lpstr>
      <vt:lpstr>You Are Yet In Your Sins</vt:lpstr>
      <vt:lpstr>But … You Are NOT Yet In Your Sins</vt:lpstr>
      <vt:lpstr>Baptism: A Burial In Water Romans 6:3-4</vt:lpstr>
      <vt:lpstr>The Dead In Christ Are Perished</vt:lpstr>
      <vt:lpstr>We Are of All Men Most Miserable</vt:lpstr>
      <vt:lpstr>PowerPoint Presentation</vt:lpstr>
      <vt:lpstr>PowerPoint Presentation</vt:lpstr>
      <vt:lpstr>Baptism: A Burial In Water Romans 6:3-4</vt:lpstr>
      <vt:lpstr>PowerPoint Presentation</vt:lpstr>
      <vt:lpstr>“What shall we do?” Acts 2:38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 There Is No Resurrection</dc:title>
  <dc:creator>Micky Galloway</dc:creator>
  <cp:lastModifiedBy>Richard Lidh</cp:lastModifiedBy>
  <cp:revision>21</cp:revision>
  <cp:lastPrinted>2022-04-17T21:10:16Z</cp:lastPrinted>
  <dcterms:created xsi:type="dcterms:W3CDTF">2022-04-15T23:45:15Z</dcterms:created>
  <dcterms:modified xsi:type="dcterms:W3CDTF">2022-04-17T21:10:44Z</dcterms:modified>
</cp:coreProperties>
</file>